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5" r:id="rId6"/>
  </p:sldMasterIdLst>
  <p:notesMasterIdLst>
    <p:notesMasterId r:id="rId47"/>
  </p:notesMasterIdLst>
  <p:sldIdLst>
    <p:sldId id="3453" r:id="rId7"/>
    <p:sldId id="3404" r:id="rId8"/>
    <p:sldId id="3440" r:id="rId9"/>
    <p:sldId id="3400" r:id="rId10"/>
    <p:sldId id="330" r:id="rId11"/>
    <p:sldId id="3410" r:id="rId12"/>
    <p:sldId id="336" r:id="rId13"/>
    <p:sldId id="337" r:id="rId14"/>
    <p:sldId id="339" r:id="rId15"/>
    <p:sldId id="340" r:id="rId16"/>
    <p:sldId id="3441" r:id="rId17"/>
    <p:sldId id="3412" r:id="rId18"/>
    <p:sldId id="3435" r:id="rId19"/>
    <p:sldId id="1457" r:id="rId20"/>
    <p:sldId id="1463" r:id="rId21"/>
    <p:sldId id="3436" r:id="rId22"/>
    <p:sldId id="3414" r:id="rId23"/>
    <p:sldId id="3446" r:id="rId24"/>
    <p:sldId id="3449" r:id="rId25"/>
    <p:sldId id="274" r:id="rId26"/>
    <p:sldId id="275" r:id="rId27"/>
    <p:sldId id="272" r:id="rId28"/>
    <p:sldId id="262" r:id="rId29"/>
    <p:sldId id="263" r:id="rId30"/>
    <p:sldId id="1450" r:id="rId31"/>
    <p:sldId id="3442" r:id="rId32"/>
    <p:sldId id="1437" r:id="rId33"/>
    <p:sldId id="3418" r:id="rId34"/>
    <p:sldId id="3438" r:id="rId35"/>
    <p:sldId id="3437" r:id="rId36"/>
    <p:sldId id="3443" r:id="rId37"/>
    <p:sldId id="3444" r:id="rId38"/>
    <p:sldId id="1427" r:id="rId39"/>
    <p:sldId id="3413" r:id="rId40"/>
    <p:sldId id="3452" r:id="rId41"/>
    <p:sldId id="3445" r:id="rId42"/>
    <p:sldId id="3420" r:id="rId43"/>
    <p:sldId id="346" r:id="rId44"/>
    <p:sldId id="3448" r:id="rId45"/>
    <p:sldId id="3447" r:id="rId4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43F73-490D-4B54-AF6F-D6DA2C1A5A57}" v="374" dt="2020-09-25T06:57:5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83243F73-490D-4B54-AF6F-D6DA2C1A5A57}"/>
    <pc:docChg chg="undo custSel addSld delSld modSld sldOrd">
      <pc:chgData name="Bachmann, Lars Vegard" userId="9fade4d3-1629-4597-b3ae-edc23d66fe50" providerId="ADAL" clId="{83243F73-490D-4B54-AF6F-D6DA2C1A5A57}" dt="2020-09-25T10:59:55.657" v="1624" actId="20577"/>
      <pc:docMkLst>
        <pc:docMk/>
      </pc:docMkLst>
      <pc:sldChg chg="delSp modSp add del mod">
        <pc:chgData name="Bachmann, Lars Vegard" userId="9fade4d3-1629-4597-b3ae-edc23d66fe50" providerId="ADAL" clId="{83243F73-490D-4B54-AF6F-D6DA2C1A5A57}" dt="2020-09-21T13:08:09.474" v="145" actId="47"/>
        <pc:sldMkLst>
          <pc:docMk/>
          <pc:sldMk cId="1472409716" sldId="260"/>
        </pc:sldMkLst>
        <pc:spChg chg="del">
          <ac:chgData name="Bachmann, Lars Vegard" userId="9fade4d3-1629-4597-b3ae-edc23d66fe50" providerId="ADAL" clId="{83243F73-490D-4B54-AF6F-D6DA2C1A5A57}" dt="2020-09-21T13:05:52.710" v="129" actId="478"/>
          <ac:spMkLst>
            <pc:docMk/>
            <pc:sldMk cId="1472409716" sldId="260"/>
            <ac:spMk id="26" creationId="{335DF810-A6C2-40F2-95D9-71414D55D627}"/>
          </ac:spMkLst>
        </pc:spChg>
        <pc:spChg chg="del mod">
          <ac:chgData name="Bachmann, Lars Vegard" userId="9fade4d3-1629-4597-b3ae-edc23d66fe50" providerId="ADAL" clId="{83243F73-490D-4B54-AF6F-D6DA2C1A5A57}" dt="2020-09-21T13:05:54.342" v="131" actId="478"/>
          <ac:spMkLst>
            <pc:docMk/>
            <pc:sldMk cId="1472409716" sldId="260"/>
            <ac:spMk id="27" creationId="{8F3293E9-A499-47DA-B25D-39B29AA61004}"/>
          </ac:spMkLst>
        </pc:spChg>
        <pc:spChg chg="del">
          <ac:chgData name="Bachmann, Lars Vegard" userId="9fade4d3-1629-4597-b3ae-edc23d66fe50" providerId="ADAL" clId="{83243F73-490D-4B54-AF6F-D6DA2C1A5A57}" dt="2020-09-21T13:05:52.028" v="128" actId="478"/>
          <ac:spMkLst>
            <pc:docMk/>
            <pc:sldMk cId="1472409716" sldId="260"/>
            <ac:spMk id="28" creationId="{1800E428-C0BB-4956-B11E-3D51AA55EA33}"/>
          </ac:spMkLst>
        </pc:spChg>
      </pc:sldChg>
      <pc:sldChg chg="modSp add del mod">
        <pc:chgData name="Bachmann, Lars Vegard" userId="9fade4d3-1629-4597-b3ae-edc23d66fe50" providerId="ADAL" clId="{83243F73-490D-4B54-AF6F-D6DA2C1A5A57}" dt="2020-09-25T06:13:07.250" v="1123" actId="47"/>
        <pc:sldMkLst>
          <pc:docMk/>
          <pc:sldMk cId="1860742874" sldId="261"/>
        </pc:sldMkLst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1860742874" sldId="261"/>
            <ac:spMk id="12" creationId="{A2548B65-B3A7-4A40-A0C7-F6503DEBB7CC}"/>
          </ac:spMkLst>
        </pc:spChg>
        <pc:spChg chg="mod">
          <ac:chgData name="Bachmann, Lars Vegard" userId="9fade4d3-1629-4597-b3ae-edc23d66fe50" providerId="ADAL" clId="{83243F73-490D-4B54-AF6F-D6DA2C1A5A57}" dt="2020-09-25T06:12:53.783" v="1122" actId="20577"/>
          <ac:spMkLst>
            <pc:docMk/>
            <pc:sldMk cId="1860742874" sldId="261"/>
            <ac:spMk id="14" creationId="{01CDBC93-BCB3-4675-9FE6-5B0149A56643}"/>
          </ac:spMkLst>
        </pc:spChg>
      </pc:sldChg>
      <pc:sldChg chg="modSp add mod">
        <pc:chgData name="Bachmann, Lars Vegard" userId="9fade4d3-1629-4597-b3ae-edc23d66fe50" providerId="ADAL" clId="{83243F73-490D-4B54-AF6F-D6DA2C1A5A57}" dt="2020-09-25T06:13:26.983" v="1190" actId="1036"/>
        <pc:sldMkLst>
          <pc:docMk/>
          <pc:sldMk cId="2572413062" sldId="262"/>
        </pc:sldMkLst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2572413062" sldId="262"/>
            <ac:spMk id="12" creationId="{A2548B65-B3A7-4A40-A0C7-F6503DEBB7CC}"/>
          </ac:spMkLst>
        </pc:spChg>
        <pc:spChg chg="mod">
          <ac:chgData name="Bachmann, Lars Vegard" userId="9fade4d3-1629-4597-b3ae-edc23d66fe50" providerId="ADAL" clId="{83243F73-490D-4B54-AF6F-D6DA2C1A5A57}" dt="2020-09-25T06:13:17.477" v="1126" actId="27636"/>
          <ac:spMkLst>
            <pc:docMk/>
            <pc:sldMk cId="2572413062" sldId="262"/>
            <ac:spMk id="14" creationId="{01CDBC93-BCB3-4675-9FE6-5B0149A56643}"/>
          </ac:spMkLst>
        </pc:spChg>
        <pc:picChg chg="mod">
          <ac:chgData name="Bachmann, Lars Vegard" userId="9fade4d3-1629-4597-b3ae-edc23d66fe50" providerId="ADAL" clId="{83243F73-490D-4B54-AF6F-D6DA2C1A5A57}" dt="2020-09-25T06:13:26.983" v="1190" actId="1036"/>
          <ac:picMkLst>
            <pc:docMk/>
            <pc:sldMk cId="2572413062" sldId="262"/>
            <ac:picMk id="2" creationId="{E7A17904-EA36-47E3-ADFB-B9D7C6E103F5}"/>
          </ac:picMkLst>
        </pc:picChg>
      </pc:sldChg>
      <pc:sldChg chg="modSp add mod">
        <pc:chgData name="Bachmann, Lars Vegard" userId="9fade4d3-1629-4597-b3ae-edc23d66fe50" providerId="ADAL" clId="{83243F73-490D-4B54-AF6F-D6DA2C1A5A57}" dt="2020-09-25T06:13:41.936" v="1193" actId="27636"/>
        <pc:sldMkLst>
          <pc:docMk/>
          <pc:sldMk cId="709307711" sldId="263"/>
        </pc:sldMkLst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709307711" sldId="263"/>
            <ac:spMk id="11" creationId="{8F4D7ABE-C32A-4B97-B8F9-22D8E28F887A}"/>
          </ac:spMkLst>
        </pc:spChg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709307711" sldId="263"/>
            <ac:spMk id="12" creationId="{A2548B65-B3A7-4A40-A0C7-F6503DEBB7CC}"/>
          </ac:spMkLst>
        </pc:spChg>
        <pc:spChg chg="mod">
          <ac:chgData name="Bachmann, Lars Vegard" userId="9fade4d3-1629-4597-b3ae-edc23d66fe50" providerId="ADAL" clId="{83243F73-490D-4B54-AF6F-D6DA2C1A5A57}" dt="2020-09-25T06:13:41.936" v="1193" actId="27636"/>
          <ac:spMkLst>
            <pc:docMk/>
            <pc:sldMk cId="709307711" sldId="263"/>
            <ac:spMk id="14" creationId="{01CDBC93-BCB3-4675-9FE6-5B0149A56643}"/>
          </ac:spMkLst>
        </pc:spChg>
        <pc:picChg chg="mod">
          <ac:chgData name="Bachmann, Lars Vegard" userId="9fade4d3-1629-4597-b3ae-edc23d66fe50" providerId="ADAL" clId="{83243F73-490D-4B54-AF6F-D6DA2C1A5A57}" dt="2020-09-25T06:13:39.713" v="1191" actId="1076"/>
          <ac:picMkLst>
            <pc:docMk/>
            <pc:sldMk cId="709307711" sldId="263"/>
            <ac:picMk id="2" creationId="{36E81CFB-B06B-46D3-94FE-F7E6757C78D7}"/>
          </ac:picMkLst>
        </pc:picChg>
      </pc:sldChg>
      <pc:sldChg chg="modSp add mod">
        <pc:chgData name="Bachmann, Lars Vegard" userId="9fade4d3-1629-4597-b3ae-edc23d66fe50" providerId="ADAL" clId="{83243F73-490D-4B54-AF6F-D6DA2C1A5A57}" dt="2020-09-25T06:10:59.492" v="1106" actId="27636"/>
        <pc:sldMkLst>
          <pc:docMk/>
          <pc:sldMk cId="3253830552" sldId="272"/>
        </pc:sldMkLst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3253830552" sldId="272"/>
            <ac:spMk id="12" creationId="{A2548B65-B3A7-4A40-A0C7-F6503DEBB7CC}"/>
          </ac:spMkLst>
        </pc:spChg>
        <pc:spChg chg="mod">
          <ac:chgData name="Bachmann, Lars Vegard" userId="9fade4d3-1629-4597-b3ae-edc23d66fe50" providerId="ADAL" clId="{83243F73-490D-4B54-AF6F-D6DA2C1A5A57}" dt="2020-09-25T06:10:59.492" v="1106" actId="27636"/>
          <ac:spMkLst>
            <pc:docMk/>
            <pc:sldMk cId="3253830552" sldId="272"/>
            <ac:spMk id="14" creationId="{01CDBC93-BCB3-4675-9FE6-5B0149A56643}"/>
          </ac:spMkLst>
        </pc:spChg>
      </pc:sldChg>
      <pc:sldChg chg="modSp add mod">
        <pc:chgData name="Bachmann, Lars Vegard" userId="9fade4d3-1629-4597-b3ae-edc23d66fe50" providerId="ADAL" clId="{83243F73-490D-4B54-AF6F-D6DA2C1A5A57}" dt="2020-09-25T06:12:25.488" v="1121" actId="20577"/>
        <pc:sldMkLst>
          <pc:docMk/>
          <pc:sldMk cId="3304189430" sldId="274"/>
        </pc:sldMkLst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3304189430" sldId="274"/>
            <ac:spMk id="12" creationId="{A2548B65-B3A7-4A40-A0C7-F6503DEBB7CC}"/>
          </ac:spMkLst>
        </pc:spChg>
        <pc:spChg chg="mod">
          <ac:chgData name="Bachmann, Lars Vegard" userId="9fade4d3-1629-4597-b3ae-edc23d66fe50" providerId="ADAL" clId="{83243F73-490D-4B54-AF6F-D6DA2C1A5A57}" dt="2020-09-25T06:12:25.488" v="1121" actId="20577"/>
          <ac:spMkLst>
            <pc:docMk/>
            <pc:sldMk cId="3304189430" sldId="274"/>
            <ac:spMk id="14" creationId="{01CDBC93-BCB3-4675-9FE6-5B0149A56643}"/>
          </ac:spMkLst>
        </pc:spChg>
      </pc:sldChg>
      <pc:sldChg chg="modSp add mod">
        <pc:chgData name="Bachmann, Lars Vegard" userId="9fade4d3-1629-4597-b3ae-edc23d66fe50" providerId="ADAL" clId="{83243F73-490D-4B54-AF6F-D6DA2C1A5A57}" dt="2020-09-25T06:12:10.017" v="1120" actId="27636"/>
        <pc:sldMkLst>
          <pc:docMk/>
          <pc:sldMk cId="1181576949" sldId="275"/>
        </pc:sldMkLst>
        <pc:spChg chg="mod">
          <ac:chgData name="Bachmann, Lars Vegard" userId="9fade4d3-1629-4597-b3ae-edc23d66fe50" providerId="ADAL" clId="{83243F73-490D-4B54-AF6F-D6DA2C1A5A57}" dt="2020-09-25T06:10:59.219" v="1103"/>
          <ac:spMkLst>
            <pc:docMk/>
            <pc:sldMk cId="1181576949" sldId="275"/>
            <ac:spMk id="12" creationId="{A2548B65-B3A7-4A40-A0C7-F6503DEBB7CC}"/>
          </ac:spMkLst>
        </pc:spChg>
        <pc:spChg chg="mod">
          <ac:chgData name="Bachmann, Lars Vegard" userId="9fade4d3-1629-4597-b3ae-edc23d66fe50" providerId="ADAL" clId="{83243F73-490D-4B54-AF6F-D6DA2C1A5A57}" dt="2020-09-25T06:12:10.017" v="1120" actId="27636"/>
          <ac:spMkLst>
            <pc:docMk/>
            <pc:sldMk cId="1181576949" sldId="275"/>
            <ac:spMk id="14" creationId="{01CDBC93-BCB3-4675-9FE6-5B0149A56643}"/>
          </ac:spMkLst>
        </pc:spChg>
        <pc:picChg chg="ord">
          <ac:chgData name="Bachmann, Lars Vegard" userId="9fade4d3-1629-4597-b3ae-edc23d66fe50" providerId="ADAL" clId="{83243F73-490D-4B54-AF6F-D6DA2C1A5A57}" dt="2020-09-25T06:11:43.844" v="1111" actId="167"/>
          <ac:picMkLst>
            <pc:docMk/>
            <pc:sldMk cId="1181576949" sldId="275"/>
            <ac:picMk id="2" creationId="{55595443-6191-4DFC-9F11-4C43DF3138A2}"/>
          </ac:picMkLst>
        </pc:picChg>
      </pc:sldChg>
      <pc:sldChg chg="modSp add">
        <pc:chgData name="Bachmann, Lars Vegard" userId="9fade4d3-1629-4597-b3ae-edc23d66fe50" providerId="ADAL" clId="{83243F73-490D-4B54-AF6F-D6DA2C1A5A57}" dt="2020-09-25T06:08:50.386" v="1080"/>
        <pc:sldMkLst>
          <pc:docMk/>
          <pc:sldMk cId="754727224" sldId="330"/>
        </pc:sldMkLst>
        <pc:spChg chg="mod">
          <ac:chgData name="Bachmann, Lars Vegard" userId="9fade4d3-1629-4597-b3ae-edc23d66fe50" providerId="ADAL" clId="{83243F73-490D-4B54-AF6F-D6DA2C1A5A57}" dt="2020-09-25T06:08:50.386" v="1080"/>
          <ac:spMkLst>
            <pc:docMk/>
            <pc:sldMk cId="754727224" sldId="330"/>
            <ac:spMk id="5" creationId="{2C221381-C929-42B8-8F7B-5F61D22D0495}"/>
          </ac:spMkLst>
        </pc:spChg>
      </pc:sldChg>
      <pc:sldChg chg="add">
        <pc:chgData name="Bachmann, Lars Vegard" userId="9fade4d3-1629-4597-b3ae-edc23d66fe50" providerId="ADAL" clId="{83243F73-490D-4B54-AF6F-D6DA2C1A5A57}" dt="2020-09-21T12:53:43.734" v="19"/>
        <pc:sldMkLst>
          <pc:docMk/>
          <pc:sldMk cId="3924830110" sldId="336"/>
        </pc:sldMkLst>
      </pc:sldChg>
      <pc:sldChg chg="add">
        <pc:chgData name="Bachmann, Lars Vegard" userId="9fade4d3-1629-4597-b3ae-edc23d66fe50" providerId="ADAL" clId="{83243F73-490D-4B54-AF6F-D6DA2C1A5A57}" dt="2020-09-21T12:53:43.734" v="19"/>
        <pc:sldMkLst>
          <pc:docMk/>
          <pc:sldMk cId="3000492778" sldId="337"/>
        </pc:sldMkLst>
      </pc:sldChg>
      <pc:sldChg chg="add">
        <pc:chgData name="Bachmann, Lars Vegard" userId="9fade4d3-1629-4597-b3ae-edc23d66fe50" providerId="ADAL" clId="{83243F73-490D-4B54-AF6F-D6DA2C1A5A57}" dt="2020-09-21T12:53:43.734" v="19"/>
        <pc:sldMkLst>
          <pc:docMk/>
          <pc:sldMk cId="1527050432" sldId="339"/>
        </pc:sldMkLst>
      </pc:sldChg>
      <pc:sldChg chg="add">
        <pc:chgData name="Bachmann, Lars Vegard" userId="9fade4d3-1629-4597-b3ae-edc23d66fe50" providerId="ADAL" clId="{83243F73-490D-4B54-AF6F-D6DA2C1A5A57}" dt="2020-09-21T12:53:43.734" v="19"/>
        <pc:sldMkLst>
          <pc:docMk/>
          <pc:sldMk cId="188465607" sldId="340"/>
        </pc:sldMkLst>
      </pc:sldChg>
      <pc:sldChg chg="modSp add mod modAnim">
        <pc:chgData name="Bachmann, Lars Vegard" userId="9fade4d3-1629-4597-b3ae-edc23d66fe50" providerId="ADAL" clId="{83243F73-490D-4B54-AF6F-D6DA2C1A5A57}" dt="2020-09-25T06:39:57.127" v="1554" actId="27636"/>
        <pc:sldMkLst>
          <pc:docMk/>
          <pc:sldMk cId="1182520779" sldId="346"/>
        </pc:sldMkLst>
        <pc:spChg chg="mod">
          <ac:chgData name="Bachmann, Lars Vegard" userId="9fade4d3-1629-4597-b3ae-edc23d66fe50" providerId="ADAL" clId="{83243F73-490D-4B54-AF6F-D6DA2C1A5A57}" dt="2020-09-25T06:39:57.127" v="1554" actId="27636"/>
          <ac:spMkLst>
            <pc:docMk/>
            <pc:sldMk cId="1182520779" sldId="346"/>
            <ac:spMk id="3" creationId="{00000000-0000-0000-0000-000000000000}"/>
          </ac:spMkLst>
        </pc:spChg>
        <pc:spChg chg="mod">
          <ac:chgData name="Bachmann, Lars Vegard" userId="9fade4d3-1629-4597-b3ae-edc23d66fe50" providerId="ADAL" clId="{83243F73-490D-4B54-AF6F-D6DA2C1A5A57}" dt="2020-09-25T06:27:39.084" v="1368"/>
          <ac:spMkLst>
            <pc:docMk/>
            <pc:sldMk cId="1182520779" sldId="346"/>
            <ac:spMk id="4" creationId="{00000000-0000-0000-0000-000000000000}"/>
          </ac:spMkLst>
        </pc:spChg>
      </pc:sldChg>
      <pc:sldChg chg="del">
        <pc:chgData name="Bachmann, Lars Vegard" userId="9fade4d3-1629-4597-b3ae-edc23d66fe50" providerId="ADAL" clId="{83243F73-490D-4B54-AF6F-D6DA2C1A5A57}" dt="2020-09-21T13:03:03.634" v="57" actId="2696"/>
        <pc:sldMkLst>
          <pc:docMk/>
          <pc:sldMk cId="1209876393" sldId="353"/>
        </pc:sldMkLst>
      </pc:sldChg>
      <pc:sldChg chg="add del">
        <pc:chgData name="Bachmann, Lars Vegard" userId="9fade4d3-1629-4597-b3ae-edc23d66fe50" providerId="ADAL" clId="{83243F73-490D-4B54-AF6F-D6DA2C1A5A57}" dt="2020-09-21T13:03:09.154" v="59"/>
        <pc:sldMkLst>
          <pc:docMk/>
          <pc:sldMk cId="2810762047" sldId="353"/>
        </pc:sldMkLst>
      </pc:sldChg>
      <pc:sldChg chg="add del">
        <pc:chgData name="Bachmann, Lars Vegard" userId="9fade4d3-1629-4597-b3ae-edc23d66fe50" providerId="ADAL" clId="{83243F73-490D-4B54-AF6F-D6DA2C1A5A57}" dt="2020-09-21T13:03:09.154" v="59"/>
        <pc:sldMkLst>
          <pc:docMk/>
          <pc:sldMk cId="39761256" sldId="357"/>
        </pc:sldMkLst>
      </pc:sldChg>
      <pc:sldChg chg="del">
        <pc:chgData name="Bachmann, Lars Vegard" userId="9fade4d3-1629-4597-b3ae-edc23d66fe50" providerId="ADAL" clId="{83243F73-490D-4B54-AF6F-D6DA2C1A5A57}" dt="2020-09-21T13:03:03.634" v="57" actId="2696"/>
        <pc:sldMkLst>
          <pc:docMk/>
          <pc:sldMk cId="822037175" sldId="357"/>
        </pc:sldMkLst>
      </pc:sldChg>
      <pc:sldChg chg="del">
        <pc:chgData name="Bachmann, Lars Vegard" userId="9fade4d3-1629-4597-b3ae-edc23d66fe50" providerId="ADAL" clId="{83243F73-490D-4B54-AF6F-D6DA2C1A5A57}" dt="2020-09-21T13:03:15.248" v="60" actId="2696"/>
        <pc:sldMkLst>
          <pc:docMk/>
          <pc:sldMk cId="1248406405" sldId="1427"/>
        </pc:sldMkLst>
      </pc:sldChg>
      <pc:sldChg chg="add">
        <pc:chgData name="Bachmann, Lars Vegard" userId="9fade4d3-1629-4597-b3ae-edc23d66fe50" providerId="ADAL" clId="{83243F73-490D-4B54-AF6F-D6DA2C1A5A57}" dt="2020-09-21T13:03:18.916" v="61"/>
        <pc:sldMkLst>
          <pc:docMk/>
          <pc:sldMk cId="3627875935" sldId="1427"/>
        </pc:sldMkLst>
      </pc:sldChg>
      <pc:sldChg chg="add del">
        <pc:chgData name="Bachmann, Lars Vegard" userId="9fade4d3-1629-4597-b3ae-edc23d66fe50" providerId="ADAL" clId="{83243F73-490D-4B54-AF6F-D6DA2C1A5A57}" dt="2020-09-21T13:04:24.453" v="64"/>
        <pc:sldMkLst>
          <pc:docMk/>
          <pc:sldMk cId="2430687932" sldId="1437"/>
        </pc:sldMkLst>
      </pc:sldChg>
      <pc:sldChg chg="modSp add mod">
        <pc:chgData name="Bachmann, Lars Vegard" userId="9fade4d3-1629-4597-b3ae-edc23d66fe50" providerId="ADAL" clId="{83243F73-490D-4B54-AF6F-D6DA2C1A5A57}" dt="2020-09-25T06:16:26.690" v="1217" actId="20577"/>
        <pc:sldMkLst>
          <pc:docMk/>
          <pc:sldMk cId="760301030" sldId="1450"/>
        </pc:sldMkLst>
        <pc:spChg chg="mod">
          <ac:chgData name="Bachmann, Lars Vegard" userId="9fade4d3-1629-4597-b3ae-edc23d66fe50" providerId="ADAL" clId="{83243F73-490D-4B54-AF6F-D6DA2C1A5A57}" dt="2020-09-25T06:16:26.690" v="1217" actId="20577"/>
          <ac:spMkLst>
            <pc:docMk/>
            <pc:sldMk cId="760301030" sldId="1450"/>
            <ac:spMk id="2" creationId="{F2A1D793-4387-4A23-B602-8E69FB9EAFA8}"/>
          </ac:spMkLst>
        </pc:spChg>
      </pc:sldChg>
      <pc:sldChg chg="addSp modSp add del mod modAnim">
        <pc:chgData name="Bachmann, Lars Vegard" userId="9fade4d3-1629-4597-b3ae-edc23d66fe50" providerId="ADAL" clId="{83243F73-490D-4B54-AF6F-D6DA2C1A5A57}" dt="2020-09-25T06:16:09.261" v="1194" actId="2696"/>
        <pc:sldMkLst>
          <pc:docMk/>
          <pc:sldMk cId="799600087" sldId="1450"/>
        </pc:sldMkLst>
        <pc:picChg chg="add mod">
          <ac:chgData name="Bachmann, Lars Vegard" userId="9fade4d3-1629-4597-b3ae-edc23d66fe50" providerId="ADAL" clId="{83243F73-490D-4B54-AF6F-D6DA2C1A5A57}" dt="2020-09-22T09:40:42.170" v="1066" actId="1076"/>
          <ac:picMkLst>
            <pc:docMk/>
            <pc:sldMk cId="799600087" sldId="1450"/>
            <ac:picMk id="6" creationId="{3C2952DB-4BEA-46FA-B325-265FB8AE59B1}"/>
          </ac:picMkLst>
        </pc:picChg>
        <pc:picChg chg="add mod">
          <ac:chgData name="Bachmann, Lars Vegard" userId="9fade4d3-1629-4597-b3ae-edc23d66fe50" providerId="ADAL" clId="{83243F73-490D-4B54-AF6F-D6DA2C1A5A57}" dt="2020-09-22T09:42:07.339" v="1075" actId="1076"/>
          <ac:picMkLst>
            <pc:docMk/>
            <pc:sldMk cId="799600087" sldId="1450"/>
            <ac:picMk id="9" creationId="{06DB0E82-373F-4FC8-8C59-BF6A166A6486}"/>
          </ac:picMkLst>
        </pc:picChg>
      </pc:sldChg>
      <pc:sldChg chg="add">
        <pc:chgData name="Bachmann, Lars Vegard" userId="9fade4d3-1629-4597-b3ae-edc23d66fe50" providerId="ADAL" clId="{83243F73-490D-4B54-AF6F-D6DA2C1A5A57}" dt="2020-09-21T12:58:50.651" v="51"/>
        <pc:sldMkLst>
          <pc:docMk/>
          <pc:sldMk cId="3136367128" sldId="1457"/>
        </pc:sldMkLst>
      </pc:sldChg>
      <pc:sldChg chg="add">
        <pc:chgData name="Bachmann, Lars Vegard" userId="9fade4d3-1629-4597-b3ae-edc23d66fe50" providerId="ADAL" clId="{83243F73-490D-4B54-AF6F-D6DA2C1A5A57}" dt="2020-09-21T13:00:03.912" v="55"/>
        <pc:sldMkLst>
          <pc:docMk/>
          <pc:sldMk cId="1188584755" sldId="1463"/>
        </pc:sldMkLst>
      </pc:sldChg>
      <pc:sldChg chg="modAnim">
        <pc:chgData name="Bachmann, Lars Vegard" userId="9fade4d3-1629-4597-b3ae-edc23d66fe50" providerId="ADAL" clId="{83243F73-490D-4B54-AF6F-D6DA2C1A5A57}" dt="2020-09-21T12:57:42.737" v="50"/>
        <pc:sldMkLst>
          <pc:docMk/>
          <pc:sldMk cId="941821162" sldId="3400"/>
        </pc:sldMkLst>
      </pc:sldChg>
      <pc:sldChg chg="modSp mod ord">
        <pc:chgData name="Bachmann, Lars Vegard" userId="9fade4d3-1629-4597-b3ae-edc23d66fe50" providerId="ADAL" clId="{83243F73-490D-4B54-AF6F-D6DA2C1A5A57}" dt="2020-09-25T10:59:31.426" v="1567"/>
        <pc:sldMkLst>
          <pc:docMk/>
          <pc:sldMk cId="3704963253" sldId="3404"/>
        </pc:sldMkLst>
        <pc:spChg chg="mod">
          <ac:chgData name="Bachmann, Lars Vegard" userId="9fade4d3-1629-4597-b3ae-edc23d66fe50" providerId="ADAL" clId="{83243F73-490D-4B54-AF6F-D6DA2C1A5A57}" dt="2020-09-21T12:49:59.803" v="15" actId="20577"/>
          <ac:spMkLst>
            <pc:docMk/>
            <pc:sldMk cId="3704963253" sldId="3404"/>
            <ac:spMk id="2" creationId="{A31F8E98-8566-704A-A661-4B8B3F1B5584}"/>
          </ac:spMkLst>
        </pc:spChg>
        <pc:spChg chg="mod">
          <ac:chgData name="Bachmann, Lars Vegard" userId="9fade4d3-1629-4597-b3ae-edc23d66fe50" providerId="ADAL" clId="{83243F73-490D-4B54-AF6F-D6DA2C1A5A57}" dt="2020-09-21T12:50:07.309" v="17" actId="20577"/>
          <ac:spMkLst>
            <pc:docMk/>
            <pc:sldMk cId="3704963253" sldId="3404"/>
            <ac:spMk id="5" creationId="{2F1417D1-920C-2D42-B2A8-9171EBB9050E}"/>
          </ac:spMkLst>
        </pc:spChg>
      </pc:sldChg>
      <pc:sldChg chg="del">
        <pc:chgData name="Bachmann, Lars Vegard" userId="9fade4d3-1629-4597-b3ae-edc23d66fe50" providerId="ADAL" clId="{83243F73-490D-4B54-AF6F-D6DA2C1A5A57}" dt="2020-09-21T12:50:30.948" v="18" actId="47"/>
        <pc:sldMkLst>
          <pc:docMk/>
          <pc:sldMk cId="3618007518" sldId="3405"/>
        </pc:sldMkLst>
      </pc:sldChg>
      <pc:sldChg chg="del">
        <pc:chgData name="Bachmann, Lars Vegard" userId="9fade4d3-1629-4597-b3ae-edc23d66fe50" providerId="ADAL" clId="{83243F73-490D-4B54-AF6F-D6DA2C1A5A57}" dt="2020-09-21T13:25:16.320" v="596" actId="47"/>
        <pc:sldMkLst>
          <pc:docMk/>
          <pc:sldMk cId="2379264044" sldId="3406"/>
        </pc:sldMkLst>
      </pc:sldChg>
      <pc:sldChg chg="del">
        <pc:chgData name="Bachmann, Lars Vegard" userId="9fade4d3-1629-4597-b3ae-edc23d66fe50" providerId="ADAL" clId="{83243F73-490D-4B54-AF6F-D6DA2C1A5A57}" dt="2020-09-21T13:25:11.632" v="594" actId="47"/>
        <pc:sldMkLst>
          <pc:docMk/>
          <pc:sldMk cId="2161200030" sldId="3407"/>
        </pc:sldMkLst>
      </pc:sldChg>
      <pc:sldChg chg="del">
        <pc:chgData name="Bachmann, Lars Vegard" userId="9fade4d3-1629-4597-b3ae-edc23d66fe50" providerId="ADAL" clId="{83243F73-490D-4B54-AF6F-D6DA2C1A5A57}" dt="2020-09-21T13:25:11.632" v="594" actId="47"/>
        <pc:sldMkLst>
          <pc:docMk/>
          <pc:sldMk cId="1252406077" sldId="3408"/>
        </pc:sldMkLst>
      </pc:sldChg>
      <pc:sldChg chg="del">
        <pc:chgData name="Bachmann, Lars Vegard" userId="9fade4d3-1629-4597-b3ae-edc23d66fe50" providerId="ADAL" clId="{83243F73-490D-4B54-AF6F-D6DA2C1A5A57}" dt="2020-09-21T13:25:11.632" v="594" actId="47"/>
        <pc:sldMkLst>
          <pc:docMk/>
          <pc:sldMk cId="890054307" sldId="3409"/>
        </pc:sldMkLst>
      </pc:sldChg>
      <pc:sldChg chg="addSp delSp modSp mod delAnim modAnim">
        <pc:chgData name="Bachmann, Lars Vegard" userId="9fade4d3-1629-4597-b3ae-edc23d66fe50" providerId="ADAL" clId="{83243F73-490D-4B54-AF6F-D6DA2C1A5A57}" dt="2020-09-21T12:57:35.357" v="47" actId="478"/>
        <pc:sldMkLst>
          <pc:docMk/>
          <pc:sldMk cId="3015657638" sldId="3410"/>
        </pc:sldMkLst>
        <pc:spChg chg="del">
          <ac:chgData name="Bachmann, Lars Vegard" userId="9fade4d3-1629-4597-b3ae-edc23d66fe50" providerId="ADAL" clId="{83243F73-490D-4B54-AF6F-D6DA2C1A5A57}" dt="2020-09-21T12:56:57.143" v="32"/>
          <ac:spMkLst>
            <pc:docMk/>
            <pc:sldMk cId="3015657638" sldId="3410"/>
            <ac:spMk id="3" creationId="{40800C48-5672-40C9-92B5-9BC16279A61F}"/>
          </ac:spMkLst>
        </pc:spChg>
        <pc:picChg chg="add mod">
          <ac:chgData name="Bachmann, Lars Vegard" userId="9fade4d3-1629-4597-b3ae-edc23d66fe50" providerId="ADAL" clId="{83243F73-490D-4B54-AF6F-D6DA2C1A5A57}" dt="2020-09-21T12:56:58.635" v="34" actId="962"/>
          <ac:picMkLst>
            <pc:docMk/>
            <pc:sldMk cId="3015657638" sldId="3410"/>
            <ac:picMk id="5" creationId="{018E4ACE-897F-4363-8BB8-5B44984CF4B0}"/>
          </ac:picMkLst>
        </pc:picChg>
        <pc:picChg chg="add del mod">
          <ac:chgData name="Bachmann, Lars Vegard" userId="9fade4d3-1629-4597-b3ae-edc23d66fe50" providerId="ADAL" clId="{83243F73-490D-4B54-AF6F-D6DA2C1A5A57}" dt="2020-09-21T12:57:35.357" v="47" actId="478"/>
          <ac:picMkLst>
            <pc:docMk/>
            <pc:sldMk cId="3015657638" sldId="3410"/>
            <ac:picMk id="7" creationId="{3E9561DB-B764-4977-9D64-CA5EA8746091}"/>
          </ac:picMkLst>
        </pc:picChg>
        <pc:picChg chg="mod">
          <ac:chgData name="Bachmann, Lars Vegard" userId="9fade4d3-1629-4597-b3ae-edc23d66fe50" providerId="ADAL" clId="{83243F73-490D-4B54-AF6F-D6DA2C1A5A57}" dt="2020-09-21T12:57:00.403" v="36" actId="1076"/>
          <ac:picMkLst>
            <pc:docMk/>
            <pc:sldMk cId="3015657638" sldId="3410"/>
            <ac:picMk id="1026" creationId="{88FFD9C2-8130-4BA5-B76E-2BB45055BC08}"/>
          </ac:picMkLst>
        </pc:picChg>
      </pc:sldChg>
      <pc:sldChg chg="del">
        <pc:chgData name="Bachmann, Lars Vegard" userId="9fade4d3-1629-4597-b3ae-edc23d66fe50" providerId="ADAL" clId="{83243F73-490D-4B54-AF6F-D6DA2C1A5A57}" dt="2020-09-21T13:25:13.881" v="595" actId="47"/>
        <pc:sldMkLst>
          <pc:docMk/>
          <pc:sldMk cId="4093440546" sldId="3411"/>
        </pc:sldMkLst>
      </pc:sldChg>
      <pc:sldChg chg="del">
        <pc:chgData name="Bachmann, Lars Vegard" userId="9fade4d3-1629-4597-b3ae-edc23d66fe50" providerId="ADAL" clId="{83243F73-490D-4B54-AF6F-D6DA2C1A5A57}" dt="2020-09-21T13:03:15.248" v="60" actId="2696"/>
        <pc:sldMkLst>
          <pc:docMk/>
          <pc:sldMk cId="1137999865" sldId="3413"/>
        </pc:sldMkLst>
      </pc:sldChg>
      <pc:sldChg chg="add">
        <pc:chgData name="Bachmann, Lars Vegard" userId="9fade4d3-1629-4597-b3ae-edc23d66fe50" providerId="ADAL" clId="{83243F73-490D-4B54-AF6F-D6DA2C1A5A57}" dt="2020-09-21T13:03:18.916" v="61"/>
        <pc:sldMkLst>
          <pc:docMk/>
          <pc:sldMk cId="2194972420" sldId="3413"/>
        </pc:sldMkLst>
      </pc:sldChg>
      <pc:sldChg chg="add ord">
        <pc:chgData name="Bachmann, Lars Vegard" userId="9fade4d3-1629-4597-b3ae-edc23d66fe50" providerId="ADAL" clId="{83243F73-490D-4B54-AF6F-D6DA2C1A5A57}" dt="2020-09-25T06:07:48.730" v="1079"/>
        <pc:sldMkLst>
          <pc:docMk/>
          <pc:sldMk cId="1467696636" sldId="3414"/>
        </pc:sldMkLst>
      </pc:sldChg>
      <pc:sldChg chg="addSp delSp modSp add del mod modAnim">
        <pc:chgData name="Bachmann, Lars Vegard" userId="9fade4d3-1629-4597-b3ae-edc23d66fe50" providerId="ADAL" clId="{83243F73-490D-4B54-AF6F-D6DA2C1A5A57}" dt="2020-09-21T13:09:01.395" v="150" actId="478"/>
        <pc:sldMkLst>
          <pc:docMk/>
          <pc:sldMk cId="3436999656" sldId="3418"/>
        </pc:sldMkLst>
        <pc:spChg chg="mod">
          <ac:chgData name="Bachmann, Lars Vegard" userId="9fade4d3-1629-4597-b3ae-edc23d66fe50" providerId="ADAL" clId="{83243F73-490D-4B54-AF6F-D6DA2C1A5A57}" dt="2020-09-21T13:07:40.462" v="142" actId="20577"/>
          <ac:spMkLst>
            <pc:docMk/>
            <pc:sldMk cId="3436999656" sldId="3418"/>
            <ac:spMk id="2" creationId="{D06ECC0D-CFF3-4F55-A350-87A783ECB2E0}"/>
          </ac:spMkLst>
        </pc:spChg>
        <pc:spChg chg="mod">
          <ac:chgData name="Bachmann, Lars Vegard" userId="9fade4d3-1629-4597-b3ae-edc23d66fe50" providerId="ADAL" clId="{83243F73-490D-4B54-AF6F-D6DA2C1A5A57}" dt="2020-09-21T13:05:05.884" v="127" actId="20577"/>
          <ac:spMkLst>
            <pc:docMk/>
            <pc:sldMk cId="3436999656" sldId="3418"/>
            <ac:spMk id="3" creationId="{DE4D32CA-D15B-40F6-A79E-115233022C49}"/>
          </ac:spMkLst>
        </pc:spChg>
        <pc:spChg chg="del mod">
          <ac:chgData name="Bachmann, Lars Vegard" userId="9fade4d3-1629-4597-b3ae-edc23d66fe50" providerId="ADAL" clId="{83243F73-490D-4B54-AF6F-D6DA2C1A5A57}" dt="2020-09-21T13:07:43.636" v="144"/>
          <ac:spMkLst>
            <pc:docMk/>
            <pc:sldMk cId="3436999656" sldId="3418"/>
            <ac:spMk id="4" creationId="{69E67CAE-F3BE-4EBA-91AA-5410EFCC6E02}"/>
          </ac:spMkLst>
        </pc:spChg>
        <pc:picChg chg="add del mod">
          <ac:chgData name="Bachmann, Lars Vegard" userId="9fade4d3-1629-4597-b3ae-edc23d66fe50" providerId="ADAL" clId="{83243F73-490D-4B54-AF6F-D6DA2C1A5A57}" dt="2020-09-21T13:09:01.395" v="150" actId="478"/>
          <ac:picMkLst>
            <pc:docMk/>
            <pc:sldMk cId="3436999656" sldId="3418"/>
            <ac:picMk id="6" creationId="{62263CDE-CFD6-48E7-AB3D-B3469D7171C3}"/>
          </ac:picMkLst>
        </pc:picChg>
      </pc:sldChg>
      <pc:sldChg chg="modSp add mod">
        <pc:chgData name="Bachmann, Lars Vegard" userId="9fade4d3-1629-4597-b3ae-edc23d66fe50" providerId="ADAL" clId="{83243F73-490D-4B54-AF6F-D6DA2C1A5A57}" dt="2020-09-21T13:30:08.925" v="846" actId="20577"/>
        <pc:sldMkLst>
          <pc:docMk/>
          <pc:sldMk cId="996343733" sldId="3420"/>
        </pc:sldMkLst>
        <pc:spChg chg="mod">
          <ac:chgData name="Bachmann, Lars Vegard" userId="9fade4d3-1629-4597-b3ae-edc23d66fe50" providerId="ADAL" clId="{83243F73-490D-4B54-AF6F-D6DA2C1A5A57}" dt="2020-09-21T13:29:47.159" v="835" actId="20577"/>
          <ac:spMkLst>
            <pc:docMk/>
            <pc:sldMk cId="996343733" sldId="3420"/>
            <ac:spMk id="2" creationId="{68E046C0-FE14-43F1-80CF-A3AE5FC45720}"/>
          </ac:spMkLst>
        </pc:spChg>
        <pc:spChg chg="mod">
          <ac:chgData name="Bachmann, Lars Vegard" userId="9fade4d3-1629-4597-b3ae-edc23d66fe50" providerId="ADAL" clId="{83243F73-490D-4B54-AF6F-D6DA2C1A5A57}" dt="2020-09-21T13:30:08.925" v="846" actId="20577"/>
          <ac:spMkLst>
            <pc:docMk/>
            <pc:sldMk cId="996343733" sldId="3420"/>
            <ac:spMk id="3" creationId="{38D5AC98-7006-47C4-A0C1-60CA9D22E982}"/>
          </ac:spMkLst>
        </pc:spChg>
      </pc:sldChg>
      <pc:sldChg chg="del">
        <pc:chgData name="Bachmann, Lars Vegard" userId="9fade4d3-1629-4597-b3ae-edc23d66fe50" providerId="ADAL" clId="{83243F73-490D-4B54-AF6F-D6DA2C1A5A57}" dt="2020-09-21T13:25:11.632" v="594" actId="47"/>
        <pc:sldMkLst>
          <pc:docMk/>
          <pc:sldMk cId="4029651160" sldId="3432"/>
        </pc:sldMkLst>
      </pc:sldChg>
      <pc:sldChg chg="del">
        <pc:chgData name="Bachmann, Lars Vegard" userId="9fade4d3-1629-4597-b3ae-edc23d66fe50" providerId="ADAL" clId="{83243F73-490D-4B54-AF6F-D6DA2C1A5A57}" dt="2020-09-21T13:25:11.632" v="594" actId="47"/>
        <pc:sldMkLst>
          <pc:docMk/>
          <pc:sldMk cId="2762639942" sldId="3433"/>
        </pc:sldMkLst>
      </pc:sldChg>
      <pc:sldChg chg="del">
        <pc:chgData name="Bachmann, Lars Vegard" userId="9fade4d3-1629-4597-b3ae-edc23d66fe50" providerId="ADAL" clId="{83243F73-490D-4B54-AF6F-D6DA2C1A5A57}" dt="2020-09-21T13:39:46.098" v="966" actId="47"/>
        <pc:sldMkLst>
          <pc:docMk/>
          <pc:sldMk cId="4202101422" sldId="3434"/>
        </pc:sldMkLst>
      </pc:sldChg>
      <pc:sldChg chg="add ord">
        <pc:chgData name="Bachmann, Lars Vegard" userId="9fade4d3-1629-4597-b3ae-edc23d66fe50" providerId="ADAL" clId="{83243F73-490D-4B54-AF6F-D6DA2C1A5A57}" dt="2020-09-21T12:59:41.649" v="54"/>
        <pc:sldMkLst>
          <pc:docMk/>
          <pc:sldMk cId="162271235" sldId="3435"/>
        </pc:sldMkLst>
      </pc:sldChg>
      <pc:sldChg chg="addSp delSp add">
        <pc:chgData name="Bachmann, Lars Vegard" userId="9fade4d3-1629-4597-b3ae-edc23d66fe50" providerId="ADAL" clId="{83243F73-490D-4B54-AF6F-D6DA2C1A5A57}" dt="2020-09-21T13:34:45.664" v="850"/>
        <pc:sldMkLst>
          <pc:docMk/>
          <pc:sldMk cId="162249619" sldId="3436"/>
        </pc:sldMkLst>
        <pc:picChg chg="add del">
          <ac:chgData name="Bachmann, Lars Vegard" userId="9fade4d3-1629-4597-b3ae-edc23d66fe50" providerId="ADAL" clId="{83243F73-490D-4B54-AF6F-D6DA2C1A5A57}" dt="2020-09-21T13:34:45.664" v="850"/>
          <ac:picMkLst>
            <pc:docMk/>
            <pc:sldMk cId="162249619" sldId="3436"/>
            <ac:picMk id="1026" creationId="{0B53DDED-4E24-4DF7-B56A-F52353C2E963}"/>
          </ac:picMkLst>
        </pc:picChg>
      </pc:sldChg>
      <pc:sldChg chg="addSp delSp modSp new add del mod modClrScheme modAnim chgLayout">
        <pc:chgData name="Bachmann, Lars Vegard" userId="9fade4d3-1629-4597-b3ae-edc23d66fe50" providerId="ADAL" clId="{83243F73-490D-4B54-AF6F-D6DA2C1A5A57}" dt="2020-09-25T06:24:19.408" v="1295"/>
        <pc:sldMkLst>
          <pc:docMk/>
          <pc:sldMk cId="3024195988" sldId="3437"/>
        </pc:sldMkLst>
        <pc:spChg chg="del mod ord">
          <ac:chgData name="Bachmann, Lars Vegard" userId="9fade4d3-1629-4597-b3ae-edc23d66fe50" providerId="ADAL" clId="{83243F73-490D-4B54-AF6F-D6DA2C1A5A57}" dt="2020-09-21T13:09:44.612" v="152" actId="700"/>
          <ac:spMkLst>
            <pc:docMk/>
            <pc:sldMk cId="3024195988" sldId="3437"/>
            <ac:spMk id="2" creationId="{CA08B87F-4224-4F64-9FB3-B76B1B37544F}"/>
          </ac:spMkLst>
        </pc:spChg>
        <pc:spChg chg="add mod ord">
          <ac:chgData name="Bachmann, Lars Vegard" userId="9fade4d3-1629-4597-b3ae-edc23d66fe50" providerId="ADAL" clId="{83243F73-490D-4B54-AF6F-D6DA2C1A5A57}" dt="2020-09-21T13:10:56.906" v="187" actId="20577"/>
          <ac:spMkLst>
            <pc:docMk/>
            <pc:sldMk cId="3024195988" sldId="3437"/>
            <ac:spMk id="3" creationId="{BC79BDA2-1C57-480C-8D20-D7C4FCA45ACB}"/>
          </ac:spMkLst>
        </pc:spChg>
        <pc:spChg chg="add mod ord">
          <ac:chgData name="Bachmann, Lars Vegard" userId="9fade4d3-1629-4597-b3ae-edc23d66fe50" providerId="ADAL" clId="{83243F73-490D-4B54-AF6F-D6DA2C1A5A57}" dt="2020-09-25T06:19:38.831" v="1266" actId="207"/>
          <ac:spMkLst>
            <pc:docMk/>
            <pc:sldMk cId="3024195988" sldId="3437"/>
            <ac:spMk id="4" creationId="{F5082A5D-E544-4EE0-A9DE-04C27046DB26}"/>
          </ac:spMkLst>
        </pc:spChg>
        <pc:spChg chg="add mod ord">
          <ac:chgData name="Bachmann, Lars Vegard" userId="9fade4d3-1629-4597-b3ae-edc23d66fe50" providerId="ADAL" clId="{83243F73-490D-4B54-AF6F-D6DA2C1A5A57}" dt="2020-09-21T13:10:39.332" v="175" actId="403"/>
          <ac:spMkLst>
            <pc:docMk/>
            <pc:sldMk cId="3024195988" sldId="3437"/>
            <ac:spMk id="5" creationId="{443E7B06-946B-4457-AFD9-5A8540EDCBC0}"/>
          </ac:spMkLst>
        </pc:spChg>
      </pc:sldChg>
      <pc:sldChg chg="addSp modSp new mod modClrScheme chgLayout">
        <pc:chgData name="Bachmann, Lars Vegard" userId="9fade4d3-1629-4597-b3ae-edc23d66fe50" providerId="ADAL" clId="{83243F73-490D-4B54-AF6F-D6DA2C1A5A57}" dt="2020-09-21T13:14:00.275" v="276" actId="20577"/>
        <pc:sldMkLst>
          <pc:docMk/>
          <pc:sldMk cId="2956234599" sldId="3438"/>
        </pc:sldMkLst>
        <pc:spChg chg="mod ord">
          <ac:chgData name="Bachmann, Lars Vegard" userId="9fade4d3-1629-4597-b3ae-edc23d66fe50" providerId="ADAL" clId="{83243F73-490D-4B54-AF6F-D6DA2C1A5A57}" dt="2020-09-21T13:11:40.708" v="239" actId="20577"/>
          <ac:spMkLst>
            <pc:docMk/>
            <pc:sldMk cId="2956234599" sldId="3438"/>
            <ac:spMk id="2" creationId="{E9266906-F3CB-45D7-A09C-0F8B879CA5E3}"/>
          </ac:spMkLst>
        </pc:spChg>
        <pc:spChg chg="add mod ord">
          <ac:chgData name="Bachmann, Lars Vegard" userId="9fade4d3-1629-4597-b3ae-edc23d66fe50" providerId="ADAL" clId="{83243F73-490D-4B54-AF6F-D6DA2C1A5A57}" dt="2020-09-21T13:14:00.275" v="276" actId="20577"/>
          <ac:spMkLst>
            <pc:docMk/>
            <pc:sldMk cId="2956234599" sldId="3438"/>
            <ac:spMk id="3" creationId="{13D1106C-48D3-4334-9A40-2354BEAEED09}"/>
          </ac:spMkLst>
        </pc:spChg>
      </pc:sldChg>
      <pc:sldChg chg="new del">
        <pc:chgData name="Bachmann, Lars Vegard" userId="9fade4d3-1629-4597-b3ae-edc23d66fe50" providerId="ADAL" clId="{83243F73-490D-4B54-AF6F-D6DA2C1A5A57}" dt="2020-09-21T13:16:27.465" v="344" actId="47"/>
        <pc:sldMkLst>
          <pc:docMk/>
          <pc:sldMk cId="1662551816" sldId="3439"/>
        </pc:sldMkLst>
      </pc:sldChg>
      <pc:sldChg chg="addSp delSp modSp new mod modClrScheme chgLayout">
        <pc:chgData name="Bachmann, Lars Vegard" userId="9fade4d3-1629-4597-b3ae-edc23d66fe50" providerId="ADAL" clId="{83243F73-490D-4B54-AF6F-D6DA2C1A5A57}" dt="2020-09-21T13:15:27.974" v="299" actId="20577"/>
        <pc:sldMkLst>
          <pc:docMk/>
          <pc:sldMk cId="3449073655" sldId="3440"/>
        </pc:sldMkLst>
        <pc:spChg chg="del mod ord">
          <ac:chgData name="Bachmann, Lars Vegard" userId="9fade4d3-1629-4597-b3ae-edc23d66fe50" providerId="ADAL" clId="{83243F73-490D-4B54-AF6F-D6DA2C1A5A57}" dt="2020-09-21T13:15:21.438" v="279" actId="700"/>
          <ac:spMkLst>
            <pc:docMk/>
            <pc:sldMk cId="3449073655" sldId="3440"/>
            <ac:spMk id="2" creationId="{79F60EC3-7E79-4DC0-BCBA-1298A62418BC}"/>
          </ac:spMkLst>
        </pc:spChg>
        <pc:spChg chg="del mod ord">
          <ac:chgData name="Bachmann, Lars Vegard" userId="9fade4d3-1629-4597-b3ae-edc23d66fe50" providerId="ADAL" clId="{83243F73-490D-4B54-AF6F-D6DA2C1A5A57}" dt="2020-09-21T13:15:21.438" v="279" actId="700"/>
          <ac:spMkLst>
            <pc:docMk/>
            <pc:sldMk cId="3449073655" sldId="3440"/>
            <ac:spMk id="3" creationId="{28955CC6-0607-4324-A53F-4AFA02B2CB04}"/>
          </ac:spMkLst>
        </pc:spChg>
        <pc:spChg chg="add mod ord">
          <ac:chgData name="Bachmann, Lars Vegard" userId="9fade4d3-1629-4597-b3ae-edc23d66fe50" providerId="ADAL" clId="{83243F73-490D-4B54-AF6F-D6DA2C1A5A57}" dt="2020-09-21T13:15:27.974" v="299" actId="20577"/>
          <ac:spMkLst>
            <pc:docMk/>
            <pc:sldMk cId="3449073655" sldId="3440"/>
            <ac:spMk id="4" creationId="{E255F6F6-929C-410A-A4B1-DFE3A850D241}"/>
          </ac:spMkLst>
        </pc:spChg>
        <pc:spChg chg="add mod ord">
          <ac:chgData name="Bachmann, Lars Vegard" userId="9fade4d3-1629-4597-b3ae-edc23d66fe50" providerId="ADAL" clId="{83243F73-490D-4B54-AF6F-D6DA2C1A5A57}" dt="2020-09-21T13:15:21.438" v="279" actId="700"/>
          <ac:spMkLst>
            <pc:docMk/>
            <pc:sldMk cId="3449073655" sldId="3440"/>
            <ac:spMk id="5" creationId="{D025FDFD-3197-454C-B91C-8B6B8ECFB448}"/>
          </ac:spMkLst>
        </pc:spChg>
      </pc:sldChg>
      <pc:sldChg chg="modSp add mod">
        <pc:chgData name="Bachmann, Lars Vegard" userId="9fade4d3-1629-4597-b3ae-edc23d66fe50" providerId="ADAL" clId="{83243F73-490D-4B54-AF6F-D6DA2C1A5A57}" dt="2020-09-21T13:16:01.015" v="324" actId="20577"/>
        <pc:sldMkLst>
          <pc:docMk/>
          <pc:sldMk cId="3030493792" sldId="3441"/>
        </pc:sldMkLst>
        <pc:spChg chg="mod">
          <ac:chgData name="Bachmann, Lars Vegard" userId="9fade4d3-1629-4597-b3ae-edc23d66fe50" providerId="ADAL" clId="{83243F73-490D-4B54-AF6F-D6DA2C1A5A57}" dt="2020-09-21T13:16:01.015" v="324" actId="20577"/>
          <ac:spMkLst>
            <pc:docMk/>
            <pc:sldMk cId="3030493792" sldId="3441"/>
            <ac:spMk id="4" creationId="{E255F6F6-929C-410A-A4B1-DFE3A850D241}"/>
          </ac:spMkLst>
        </pc:spChg>
      </pc:sldChg>
      <pc:sldChg chg="modSp add mod">
        <pc:chgData name="Bachmann, Lars Vegard" userId="9fade4d3-1629-4597-b3ae-edc23d66fe50" providerId="ADAL" clId="{83243F73-490D-4B54-AF6F-D6DA2C1A5A57}" dt="2020-09-21T13:16:13.831" v="343" actId="20577"/>
        <pc:sldMkLst>
          <pc:docMk/>
          <pc:sldMk cId="1132506803" sldId="3442"/>
        </pc:sldMkLst>
        <pc:spChg chg="mod">
          <ac:chgData name="Bachmann, Lars Vegard" userId="9fade4d3-1629-4597-b3ae-edc23d66fe50" providerId="ADAL" clId="{83243F73-490D-4B54-AF6F-D6DA2C1A5A57}" dt="2020-09-21T13:16:13.831" v="343" actId="20577"/>
          <ac:spMkLst>
            <pc:docMk/>
            <pc:sldMk cId="1132506803" sldId="3442"/>
            <ac:spMk id="4" creationId="{E255F6F6-929C-410A-A4B1-DFE3A850D241}"/>
          </ac:spMkLst>
        </pc:spChg>
      </pc:sldChg>
      <pc:sldChg chg="addSp delSp modSp add mod modTransition modClrScheme chgLayout">
        <pc:chgData name="Bachmann, Lars Vegard" userId="9fade4d3-1629-4597-b3ae-edc23d66fe50" providerId="ADAL" clId="{83243F73-490D-4B54-AF6F-D6DA2C1A5A57}" dt="2020-09-21T13:16:54.024" v="382" actId="20577"/>
        <pc:sldMkLst>
          <pc:docMk/>
          <pc:sldMk cId="804204300" sldId="3443"/>
        </pc:sldMkLst>
        <pc:spChg chg="add mod ord">
          <ac:chgData name="Bachmann, Lars Vegard" userId="9fade4d3-1629-4597-b3ae-edc23d66fe50" providerId="ADAL" clId="{83243F73-490D-4B54-AF6F-D6DA2C1A5A57}" dt="2020-09-21T13:16:33.731" v="346" actId="700"/>
          <ac:spMkLst>
            <pc:docMk/>
            <pc:sldMk cId="804204300" sldId="3443"/>
            <ac:spMk id="2" creationId="{9F133213-D37D-4B70-B357-5038465CECC1}"/>
          </ac:spMkLst>
        </pc:spChg>
        <pc:spChg chg="mod ord">
          <ac:chgData name="Bachmann, Lars Vegard" userId="9fade4d3-1629-4597-b3ae-edc23d66fe50" providerId="ADAL" clId="{83243F73-490D-4B54-AF6F-D6DA2C1A5A57}" dt="2020-09-21T13:16:54.024" v="382" actId="20577"/>
          <ac:spMkLst>
            <pc:docMk/>
            <pc:sldMk cId="804204300" sldId="3443"/>
            <ac:spMk id="4" creationId="{E255F6F6-929C-410A-A4B1-DFE3A850D241}"/>
          </ac:spMkLst>
        </pc:spChg>
        <pc:spChg chg="del mod ord">
          <ac:chgData name="Bachmann, Lars Vegard" userId="9fade4d3-1629-4597-b3ae-edc23d66fe50" providerId="ADAL" clId="{83243F73-490D-4B54-AF6F-D6DA2C1A5A57}" dt="2020-09-21T13:16:33.731" v="346" actId="700"/>
          <ac:spMkLst>
            <pc:docMk/>
            <pc:sldMk cId="804204300" sldId="3443"/>
            <ac:spMk id="5" creationId="{D025FDFD-3197-454C-B91C-8B6B8ECFB448}"/>
          </ac:spMkLst>
        </pc:spChg>
      </pc:sldChg>
      <pc:sldChg chg="addSp modSp new mod modAnim">
        <pc:chgData name="Bachmann, Lars Vegard" userId="9fade4d3-1629-4597-b3ae-edc23d66fe50" providerId="ADAL" clId="{83243F73-490D-4B54-AF6F-D6DA2C1A5A57}" dt="2020-09-25T06:57:58.966" v="1564"/>
        <pc:sldMkLst>
          <pc:docMk/>
          <pc:sldMk cId="726244747" sldId="3444"/>
        </pc:sldMkLst>
        <pc:spChg chg="mod">
          <ac:chgData name="Bachmann, Lars Vegard" userId="9fade4d3-1629-4597-b3ae-edc23d66fe50" providerId="ADAL" clId="{83243F73-490D-4B54-AF6F-D6DA2C1A5A57}" dt="2020-09-21T13:19:24.284" v="403" actId="20577"/>
          <ac:spMkLst>
            <pc:docMk/>
            <pc:sldMk cId="726244747" sldId="3444"/>
            <ac:spMk id="2" creationId="{CCB799EB-37B2-4435-A973-370A288E4954}"/>
          </ac:spMkLst>
        </pc:spChg>
        <pc:spChg chg="mod">
          <ac:chgData name="Bachmann, Lars Vegard" userId="9fade4d3-1629-4597-b3ae-edc23d66fe50" providerId="ADAL" clId="{83243F73-490D-4B54-AF6F-D6DA2C1A5A57}" dt="2020-09-25T06:54:42.287" v="1559" actId="20577"/>
          <ac:spMkLst>
            <pc:docMk/>
            <pc:sldMk cId="726244747" sldId="3444"/>
            <ac:spMk id="3" creationId="{EE309613-2C88-454E-8EB7-176CE2B770EA}"/>
          </ac:spMkLst>
        </pc:spChg>
        <pc:picChg chg="add mod ord">
          <ac:chgData name="Bachmann, Lars Vegard" userId="9fade4d3-1629-4597-b3ae-edc23d66fe50" providerId="ADAL" clId="{83243F73-490D-4B54-AF6F-D6DA2C1A5A57}" dt="2020-09-25T06:54:46.475" v="1560" actId="166"/>
          <ac:picMkLst>
            <pc:docMk/>
            <pc:sldMk cId="726244747" sldId="3444"/>
            <ac:picMk id="5" creationId="{B6584410-4FAD-4DE9-BC09-E12447D2D242}"/>
          </ac:picMkLst>
        </pc:picChg>
        <pc:picChg chg="add mod">
          <ac:chgData name="Bachmann, Lars Vegard" userId="9fade4d3-1629-4597-b3ae-edc23d66fe50" providerId="ADAL" clId="{83243F73-490D-4B54-AF6F-D6DA2C1A5A57}" dt="2020-09-25T06:57:22.489" v="1561"/>
          <ac:picMkLst>
            <pc:docMk/>
            <pc:sldMk cId="726244747" sldId="3444"/>
            <ac:picMk id="6" creationId="{990076C8-734F-45DD-94F1-7A78920C4061}"/>
          </ac:picMkLst>
        </pc:picChg>
      </pc:sldChg>
      <pc:sldChg chg="modSp add mod">
        <pc:chgData name="Bachmann, Lars Vegard" userId="9fade4d3-1629-4597-b3ae-edc23d66fe50" providerId="ADAL" clId="{83243F73-490D-4B54-AF6F-D6DA2C1A5A57}" dt="2020-09-25T06:25:33.577" v="1349" actId="20577"/>
        <pc:sldMkLst>
          <pc:docMk/>
          <pc:sldMk cId="1513347189" sldId="3445"/>
        </pc:sldMkLst>
        <pc:spChg chg="mod">
          <ac:chgData name="Bachmann, Lars Vegard" userId="9fade4d3-1629-4597-b3ae-edc23d66fe50" providerId="ADAL" clId="{83243F73-490D-4B54-AF6F-D6DA2C1A5A57}" dt="2020-09-25T06:25:33.577" v="1349" actId="20577"/>
          <ac:spMkLst>
            <pc:docMk/>
            <pc:sldMk cId="1513347189" sldId="3445"/>
            <ac:spMk id="4" creationId="{E255F6F6-929C-410A-A4B1-DFE3A850D241}"/>
          </ac:spMkLst>
        </pc:spChg>
      </pc:sldChg>
      <pc:sldChg chg="new del">
        <pc:chgData name="Bachmann, Lars Vegard" userId="9fade4d3-1629-4597-b3ae-edc23d66fe50" providerId="ADAL" clId="{83243F73-490D-4B54-AF6F-D6DA2C1A5A57}" dt="2020-09-21T13:27:46.516" v="620" actId="47"/>
        <pc:sldMkLst>
          <pc:docMk/>
          <pc:sldMk cId="1290998187" sldId="3446"/>
        </pc:sldMkLst>
      </pc:sldChg>
      <pc:sldChg chg="new del">
        <pc:chgData name="Bachmann, Lars Vegard" userId="9fade4d3-1629-4597-b3ae-edc23d66fe50" providerId="ADAL" clId="{83243F73-490D-4B54-AF6F-D6DA2C1A5A57}" dt="2020-09-21T13:32:52.572" v="848" actId="47"/>
        <pc:sldMkLst>
          <pc:docMk/>
          <pc:sldMk cId="2631670548" sldId="3446"/>
        </pc:sldMkLst>
      </pc:sldChg>
      <pc:sldChg chg="addSp modSp new mod modAnim">
        <pc:chgData name="Bachmann, Lars Vegard" userId="9fade4d3-1629-4597-b3ae-edc23d66fe50" providerId="ADAL" clId="{83243F73-490D-4B54-AF6F-D6DA2C1A5A57}" dt="2020-09-21T13:39:10.456" v="964"/>
        <pc:sldMkLst>
          <pc:docMk/>
          <pc:sldMk cId="3548726560" sldId="3446"/>
        </pc:sldMkLst>
        <pc:spChg chg="add mod">
          <ac:chgData name="Bachmann, Lars Vegard" userId="9fade4d3-1629-4597-b3ae-edc23d66fe50" providerId="ADAL" clId="{83243F73-490D-4B54-AF6F-D6DA2C1A5A57}" dt="2020-09-21T13:39:02.248" v="963" actId="20577"/>
          <ac:spMkLst>
            <pc:docMk/>
            <pc:sldMk cId="3548726560" sldId="3446"/>
            <ac:spMk id="3" creationId="{C3BD243F-CD58-44A8-B138-F97736EA642A}"/>
          </ac:spMkLst>
        </pc:spChg>
        <pc:picChg chg="add">
          <ac:chgData name="Bachmann, Lars Vegard" userId="9fade4d3-1629-4597-b3ae-edc23d66fe50" providerId="ADAL" clId="{83243F73-490D-4B54-AF6F-D6DA2C1A5A57}" dt="2020-09-21T13:34:47.403" v="852"/>
          <ac:picMkLst>
            <pc:docMk/>
            <pc:sldMk cId="3548726560" sldId="3446"/>
            <ac:picMk id="2050" creationId="{370FB349-C0C3-41BF-AE9F-BE687E967995}"/>
          </ac:picMkLst>
        </pc:picChg>
      </pc:sldChg>
      <pc:sldChg chg="new del">
        <pc:chgData name="Bachmann, Lars Vegard" userId="9fade4d3-1629-4597-b3ae-edc23d66fe50" providerId="ADAL" clId="{83243F73-490D-4B54-AF6F-D6DA2C1A5A57}" dt="2020-09-21T13:25:49.343" v="612" actId="47"/>
        <pc:sldMkLst>
          <pc:docMk/>
          <pc:sldMk cId="3956376351" sldId="3446"/>
        </pc:sldMkLst>
      </pc:sldChg>
      <pc:sldChg chg="new">
        <pc:chgData name="Bachmann, Lars Vegard" userId="9fade4d3-1629-4597-b3ae-edc23d66fe50" providerId="ADAL" clId="{83243F73-490D-4B54-AF6F-D6DA2C1A5A57}" dt="2020-09-21T13:39:44.332" v="965" actId="680"/>
        <pc:sldMkLst>
          <pc:docMk/>
          <pc:sldMk cId="2495283126" sldId="3447"/>
        </pc:sldMkLst>
      </pc:sldChg>
      <pc:sldChg chg="modSp add mod">
        <pc:chgData name="Bachmann, Lars Vegard" userId="9fade4d3-1629-4597-b3ae-edc23d66fe50" providerId="ADAL" clId="{83243F73-490D-4B54-AF6F-D6DA2C1A5A57}" dt="2020-09-21T13:40:32.129" v="1061" actId="20577"/>
        <pc:sldMkLst>
          <pc:docMk/>
          <pc:sldMk cId="3967101332" sldId="3448"/>
        </pc:sldMkLst>
        <pc:spChg chg="mod">
          <ac:chgData name="Bachmann, Lars Vegard" userId="9fade4d3-1629-4597-b3ae-edc23d66fe50" providerId="ADAL" clId="{83243F73-490D-4B54-AF6F-D6DA2C1A5A57}" dt="2020-09-21T13:40:01.793" v="989" actId="20577"/>
          <ac:spMkLst>
            <pc:docMk/>
            <pc:sldMk cId="3967101332" sldId="3448"/>
            <ac:spMk id="4" creationId="{E255F6F6-929C-410A-A4B1-DFE3A850D241}"/>
          </ac:spMkLst>
        </pc:spChg>
        <pc:spChg chg="mod">
          <ac:chgData name="Bachmann, Lars Vegard" userId="9fade4d3-1629-4597-b3ae-edc23d66fe50" providerId="ADAL" clId="{83243F73-490D-4B54-AF6F-D6DA2C1A5A57}" dt="2020-09-21T13:40:32.129" v="1061" actId="20577"/>
          <ac:spMkLst>
            <pc:docMk/>
            <pc:sldMk cId="3967101332" sldId="3448"/>
            <ac:spMk id="5" creationId="{D025FDFD-3197-454C-B91C-8B6B8ECFB448}"/>
          </ac:spMkLst>
        </pc:spChg>
      </pc:sldChg>
      <pc:sldChg chg="addSp delSp modSp new mod modClrScheme chgLayout">
        <pc:chgData name="Bachmann, Lars Vegard" userId="9fade4d3-1629-4597-b3ae-edc23d66fe50" providerId="ADAL" clId="{83243F73-490D-4B54-AF6F-D6DA2C1A5A57}" dt="2020-09-25T06:10:13.634" v="1101" actId="20577"/>
        <pc:sldMkLst>
          <pc:docMk/>
          <pc:sldMk cId="873804900" sldId="3449"/>
        </pc:sldMkLst>
        <pc:spChg chg="del mod ord">
          <ac:chgData name="Bachmann, Lars Vegard" userId="9fade4d3-1629-4597-b3ae-edc23d66fe50" providerId="ADAL" clId="{83243F73-490D-4B54-AF6F-D6DA2C1A5A57}" dt="2020-09-25T06:10:09.609" v="1082" actId="700"/>
          <ac:spMkLst>
            <pc:docMk/>
            <pc:sldMk cId="873804900" sldId="3449"/>
            <ac:spMk id="2" creationId="{1011902E-E91C-4D65-830B-51FAE6C914F6}"/>
          </ac:spMkLst>
        </pc:spChg>
        <pc:spChg chg="add mod ord">
          <ac:chgData name="Bachmann, Lars Vegard" userId="9fade4d3-1629-4597-b3ae-edc23d66fe50" providerId="ADAL" clId="{83243F73-490D-4B54-AF6F-D6DA2C1A5A57}" dt="2020-09-25T06:10:13.634" v="1101" actId="20577"/>
          <ac:spMkLst>
            <pc:docMk/>
            <pc:sldMk cId="873804900" sldId="3449"/>
            <ac:spMk id="3" creationId="{18B39C80-035E-4334-ACBF-F6A0F860CB58}"/>
          </ac:spMkLst>
        </pc:spChg>
        <pc:spChg chg="add mod ord">
          <ac:chgData name="Bachmann, Lars Vegard" userId="9fade4d3-1629-4597-b3ae-edc23d66fe50" providerId="ADAL" clId="{83243F73-490D-4B54-AF6F-D6DA2C1A5A57}" dt="2020-09-25T06:10:09.609" v="1082" actId="700"/>
          <ac:spMkLst>
            <pc:docMk/>
            <pc:sldMk cId="873804900" sldId="3449"/>
            <ac:spMk id="4" creationId="{ED21CE0D-59F6-42D4-A318-BFBCCE5686B5}"/>
          </ac:spMkLst>
        </pc:spChg>
      </pc:sldChg>
      <pc:sldChg chg="new del">
        <pc:chgData name="Bachmann, Lars Vegard" userId="9fade4d3-1629-4597-b3ae-edc23d66fe50" providerId="ADAL" clId="{83243F73-490D-4B54-AF6F-D6DA2C1A5A57}" dt="2020-09-25T06:11:03.002" v="1110" actId="47"/>
        <pc:sldMkLst>
          <pc:docMk/>
          <pc:sldMk cId="392046321" sldId="3450"/>
        </pc:sldMkLst>
      </pc:sldChg>
      <pc:sldChg chg="modSp new del mod">
        <pc:chgData name="Bachmann, Lars Vegard" userId="9fade4d3-1629-4597-b3ae-edc23d66fe50" providerId="ADAL" clId="{83243F73-490D-4B54-AF6F-D6DA2C1A5A57}" dt="2020-09-25T06:27:42.044" v="1369" actId="47"/>
        <pc:sldMkLst>
          <pc:docMk/>
          <pc:sldMk cId="2863362739" sldId="3450"/>
        </pc:sldMkLst>
        <pc:spChg chg="mod">
          <ac:chgData name="Bachmann, Lars Vegard" userId="9fade4d3-1629-4597-b3ae-edc23d66fe50" providerId="ADAL" clId="{83243F73-490D-4B54-AF6F-D6DA2C1A5A57}" dt="2020-09-25T06:26:53.984" v="1367" actId="20577"/>
          <ac:spMkLst>
            <pc:docMk/>
            <pc:sldMk cId="2863362739" sldId="3450"/>
            <ac:spMk id="2" creationId="{2A5BBB4A-450E-4A99-A8C3-773D674149B9}"/>
          </ac:spMkLst>
        </pc:spChg>
      </pc:sldChg>
      <pc:sldChg chg="add">
        <pc:chgData name="Bachmann, Lars Vegard" userId="9fade4d3-1629-4597-b3ae-edc23d66fe50" providerId="ADAL" clId="{83243F73-490D-4B54-AF6F-D6DA2C1A5A57}" dt="2020-09-25T06:54:16.357" v="1555"/>
        <pc:sldMkLst>
          <pc:docMk/>
          <pc:sldMk cId="3247039430" sldId="3452"/>
        </pc:sldMkLst>
      </pc:sldChg>
      <pc:sldChg chg="addSp delSp modSp new mod modClrScheme chgLayout">
        <pc:chgData name="Bachmann, Lars Vegard" userId="9fade4d3-1629-4597-b3ae-edc23d66fe50" providerId="ADAL" clId="{83243F73-490D-4B54-AF6F-D6DA2C1A5A57}" dt="2020-09-25T10:59:55.657" v="1624" actId="20577"/>
        <pc:sldMkLst>
          <pc:docMk/>
          <pc:sldMk cId="589098872" sldId="3453"/>
        </pc:sldMkLst>
        <pc:spChg chg="del mod ord">
          <ac:chgData name="Bachmann, Lars Vegard" userId="9fade4d3-1629-4597-b3ae-edc23d66fe50" providerId="ADAL" clId="{83243F73-490D-4B54-AF6F-D6DA2C1A5A57}" dt="2020-09-25T10:59:35.701" v="1568" actId="700"/>
          <ac:spMkLst>
            <pc:docMk/>
            <pc:sldMk cId="589098872" sldId="3453"/>
            <ac:spMk id="2" creationId="{729D7A83-DC49-4191-891F-8449246496E4}"/>
          </ac:spMkLst>
        </pc:spChg>
        <pc:spChg chg="del mod ord">
          <ac:chgData name="Bachmann, Lars Vegard" userId="9fade4d3-1629-4597-b3ae-edc23d66fe50" providerId="ADAL" clId="{83243F73-490D-4B54-AF6F-D6DA2C1A5A57}" dt="2020-09-25T10:59:35.701" v="1568" actId="700"/>
          <ac:spMkLst>
            <pc:docMk/>
            <pc:sldMk cId="589098872" sldId="3453"/>
            <ac:spMk id="3" creationId="{71A6259F-7718-44CB-A0B2-C8E7BECB925C}"/>
          </ac:spMkLst>
        </pc:spChg>
        <pc:spChg chg="add mod ord">
          <ac:chgData name="Bachmann, Lars Vegard" userId="9fade4d3-1629-4597-b3ae-edc23d66fe50" providerId="ADAL" clId="{83243F73-490D-4B54-AF6F-D6DA2C1A5A57}" dt="2020-09-25T10:59:55.657" v="1624" actId="20577"/>
          <ac:spMkLst>
            <pc:docMk/>
            <pc:sldMk cId="589098872" sldId="3453"/>
            <ac:spMk id="4" creationId="{E9226890-6016-423F-BD16-6E454D8CA1D0}"/>
          </ac:spMkLst>
        </pc:spChg>
        <pc:spChg chg="add mod ord">
          <ac:chgData name="Bachmann, Lars Vegard" userId="9fade4d3-1629-4597-b3ae-edc23d66fe50" providerId="ADAL" clId="{83243F73-490D-4B54-AF6F-D6DA2C1A5A57}" dt="2020-09-25T10:59:35.701" v="1568" actId="700"/>
          <ac:spMkLst>
            <pc:docMk/>
            <pc:sldMk cId="589098872" sldId="3453"/>
            <ac:spMk id="5" creationId="{2F44D417-E0ED-4DD0-8625-68F2CBB0ED7E}"/>
          </ac:spMkLst>
        </pc:spChg>
      </pc:sldChg>
      <pc:sldMasterChg chg="delSldLayout">
        <pc:chgData name="Bachmann, Lars Vegard" userId="9fade4d3-1629-4597-b3ae-edc23d66fe50" providerId="ADAL" clId="{83243F73-490D-4B54-AF6F-D6DA2C1A5A57}" dt="2020-09-25T06:16:09.261" v="1194" actId="2696"/>
        <pc:sldMasterMkLst>
          <pc:docMk/>
          <pc:sldMasterMk cId="2102720493" sldId="2147483666"/>
        </pc:sldMasterMkLst>
        <pc:sldLayoutChg chg="del">
          <pc:chgData name="Bachmann, Lars Vegard" userId="9fade4d3-1629-4597-b3ae-edc23d66fe50" providerId="ADAL" clId="{83243F73-490D-4B54-AF6F-D6DA2C1A5A57}" dt="2020-09-21T13:03:03.634" v="57" actId="2696"/>
          <pc:sldLayoutMkLst>
            <pc:docMk/>
            <pc:sldMasterMk cId="2102720493" sldId="2147483666"/>
            <pc:sldLayoutMk cId="3873636821" sldId="2147483672"/>
          </pc:sldLayoutMkLst>
        </pc:sldLayoutChg>
        <pc:sldLayoutChg chg="del">
          <pc:chgData name="Bachmann, Lars Vegard" userId="9fade4d3-1629-4597-b3ae-edc23d66fe50" providerId="ADAL" clId="{83243F73-490D-4B54-AF6F-D6DA2C1A5A57}" dt="2020-09-25T06:16:09.261" v="1194" actId="2696"/>
          <pc:sldLayoutMkLst>
            <pc:docMk/>
            <pc:sldMasterMk cId="2102720493" sldId="2147483666"/>
            <pc:sldLayoutMk cId="3162264933" sldId="2147483684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05336-30C2-453A-887B-E34D44A03D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EBA68A3-0DA5-46FD-9911-0AADCA766919}">
      <dgm:prSet phldrT="[Tekst]"/>
      <dgm:spPr/>
      <dgm:t>
        <a:bodyPr/>
        <a:lstStyle/>
        <a:p>
          <a:r>
            <a:rPr lang="nb-NO" dirty="0"/>
            <a:t>Deling</a:t>
          </a:r>
        </a:p>
      </dgm:t>
    </dgm:pt>
    <dgm:pt modelId="{634C4732-32BB-400A-84C5-BD81FF1FA249}" type="parTrans" cxnId="{8ADBCB21-2D20-4F2F-833B-C17AEB8E6731}">
      <dgm:prSet/>
      <dgm:spPr/>
      <dgm:t>
        <a:bodyPr/>
        <a:lstStyle/>
        <a:p>
          <a:endParaRPr lang="nb-NO"/>
        </a:p>
      </dgm:t>
    </dgm:pt>
    <dgm:pt modelId="{4926FF8A-43F1-4B5C-8654-364086028461}" type="sibTrans" cxnId="{8ADBCB21-2D20-4F2F-833B-C17AEB8E6731}">
      <dgm:prSet/>
      <dgm:spPr/>
      <dgm:t>
        <a:bodyPr/>
        <a:lstStyle/>
        <a:p>
          <a:endParaRPr lang="nb-NO"/>
        </a:p>
      </dgm:t>
    </dgm:pt>
    <dgm:pt modelId="{2030481F-75B6-4DBE-8C04-D98530C9B44A}">
      <dgm:prSet phldrT="[Tekst]"/>
      <dgm:spPr/>
      <dgm:t>
        <a:bodyPr/>
        <a:lstStyle/>
        <a:p>
          <a:r>
            <a:rPr lang="nb-NO" dirty="0"/>
            <a:t>Gjenbruk</a:t>
          </a:r>
        </a:p>
      </dgm:t>
    </dgm:pt>
    <dgm:pt modelId="{6F531D84-A3D1-47C7-99B5-7A6A297F5862}" type="parTrans" cxnId="{FEAD530C-EBCB-454A-BB43-6BE0D01DD9DC}">
      <dgm:prSet/>
      <dgm:spPr/>
      <dgm:t>
        <a:bodyPr/>
        <a:lstStyle/>
        <a:p>
          <a:endParaRPr lang="nb-NO"/>
        </a:p>
      </dgm:t>
    </dgm:pt>
    <dgm:pt modelId="{46CB07AA-B254-404F-AA21-C60F79CC00C4}" type="sibTrans" cxnId="{FEAD530C-EBCB-454A-BB43-6BE0D01DD9DC}">
      <dgm:prSet/>
      <dgm:spPr/>
      <dgm:t>
        <a:bodyPr/>
        <a:lstStyle/>
        <a:p>
          <a:endParaRPr lang="nb-NO"/>
        </a:p>
      </dgm:t>
    </dgm:pt>
    <dgm:pt modelId="{E0D5B5B2-019C-486E-84BD-0CACAD361459}">
      <dgm:prSet phldrT="[Tekst]"/>
      <dgm:spPr/>
      <dgm:t>
        <a:bodyPr/>
        <a:lstStyle/>
        <a:p>
          <a:r>
            <a:rPr lang="nb-NO" dirty="0"/>
            <a:t>Verktøy</a:t>
          </a:r>
        </a:p>
      </dgm:t>
    </dgm:pt>
    <dgm:pt modelId="{57690589-CCE4-4581-890D-13FF722A306C}" type="parTrans" cxnId="{85CDE4B2-81B1-4CDA-B04A-53D0F200F2B5}">
      <dgm:prSet/>
      <dgm:spPr/>
      <dgm:t>
        <a:bodyPr/>
        <a:lstStyle/>
        <a:p>
          <a:endParaRPr lang="nb-NO"/>
        </a:p>
      </dgm:t>
    </dgm:pt>
    <dgm:pt modelId="{FB4DA62D-A9D5-48AE-A973-01F16D6ED5C5}" type="sibTrans" cxnId="{85CDE4B2-81B1-4CDA-B04A-53D0F200F2B5}">
      <dgm:prSet/>
      <dgm:spPr/>
      <dgm:t>
        <a:bodyPr/>
        <a:lstStyle/>
        <a:p>
          <a:endParaRPr lang="nb-NO"/>
        </a:p>
      </dgm:t>
    </dgm:pt>
    <dgm:pt modelId="{48BFB056-B3D5-4394-AC72-1FBF37025AA6}">
      <dgm:prSet phldrT="[Tekst]"/>
      <dgm:spPr/>
      <dgm:t>
        <a:bodyPr/>
        <a:lstStyle/>
        <a:p>
          <a:r>
            <a:rPr lang="nb-NO" dirty="0"/>
            <a:t>Plattform</a:t>
          </a:r>
        </a:p>
      </dgm:t>
    </dgm:pt>
    <dgm:pt modelId="{9B1C4D18-FDE1-4E55-9402-7E652DD9EA92}" type="parTrans" cxnId="{FB0117A3-52DB-4D17-B4AB-5A91C8754B06}">
      <dgm:prSet/>
      <dgm:spPr/>
      <dgm:t>
        <a:bodyPr/>
        <a:lstStyle/>
        <a:p>
          <a:endParaRPr lang="nb-NO"/>
        </a:p>
      </dgm:t>
    </dgm:pt>
    <dgm:pt modelId="{3CA3D730-27DE-4560-8D1F-29B3A00EFA18}" type="sibTrans" cxnId="{FB0117A3-52DB-4D17-B4AB-5A91C8754B06}">
      <dgm:prSet/>
      <dgm:spPr/>
      <dgm:t>
        <a:bodyPr/>
        <a:lstStyle/>
        <a:p>
          <a:endParaRPr lang="nb-NO"/>
        </a:p>
      </dgm:t>
    </dgm:pt>
    <dgm:pt modelId="{8D752D60-40D4-4B78-9FC3-07642BF2E4D0}" type="pres">
      <dgm:prSet presAssocID="{BF205336-30C2-453A-887B-E34D44A03D8D}" presName="diagram" presStyleCnt="0">
        <dgm:presLayoutVars>
          <dgm:dir/>
          <dgm:resizeHandles val="exact"/>
        </dgm:presLayoutVars>
      </dgm:prSet>
      <dgm:spPr/>
    </dgm:pt>
    <dgm:pt modelId="{29CCFCCC-EC38-4091-BA88-1108CF493180}" type="pres">
      <dgm:prSet presAssocID="{7EBA68A3-0DA5-46FD-9911-0AADCA766919}" presName="node" presStyleLbl="node1" presStyleIdx="0" presStyleCnt="4">
        <dgm:presLayoutVars>
          <dgm:bulletEnabled val="1"/>
        </dgm:presLayoutVars>
      </dgm:prSet>
      <dgm:spPr/>
    </dgm:pt>
    <dgm:pt modelId="{6DF47EA6-00F4-4171-ABE5-1A53C7783E41}" type="pres">
      <dgm:prSet presAssocID="{4926FF8A-43F1-4B5C-8654-364086028461}" presName="sibTrans" presStyleCnt="0"/>
      <dgm:spPr/>
    </dgm:pt>
    <dgm:pt modelId="{5D88F43E-AEB9-4487-8F34-7DC08E7E5330}" type="pres">
      <dgm:prSet presAssocID="{2030481F-75B6-4DBE-8C04-D98530C9B44A}" presName="node" presStyleLbl="node1" presStyleIdx="1" presStyleCnt="4">
        <dgm:presLayoutVars>
          <dgm:bulletEnabled val="1"/>
        </dgm:presLayoutVars>
      </dgm:prSet>
      <dgm:spPr/>
    </dgm:pt>
    <dgm:pt modelId="{F13B1045-F524-498B-ADAF-2951CB800C1A}" type="pres">
      <dgm:prSet presAssocID="{46CB07AA-B254-404F-AA21-C60F79CC00C4}" presName="sibTrans" presStyleCnt="0"/>
      <dgm:spPr/>
    </dgm:pt>
    <dgm:pt modelId="{DA93227E-12E5-4CC1-8557-B687CCC7763D}" type="pres">
      <dgm:prSet presAssocID="{E0D5B5B2-019C-486E-84BD-0CACAD361459}" presName="node" presStyleLbl="node1" presStyleIdx="2" presStyleCnt="4">
        <dgm:presLayoutVars>
          <dgm:bulletEnabled val="1"/>
        </dgm:presLayoutVars>
      </dgm:prSet>
      <dgm:spPr/>
    </dgm:pt>
    <dgm:pt modelId="{8BE04F1D-18D4-48CE-AA26-17788F3DA807}" type="pres">
      <dgm:prSet presAssocID="{FB4DA62D-A9D5-48AE-A973-01F16D6ED5C5}" presName="sibTrans" presStyleCnt="0"/>
      <dgm:spPr/>
    </dgm:pt>
    <dgm:pt modelId="{EF636B37-DA23-48A1-8952-21886A183699}" type="pres">
      <dgm:prSet presAssocID="{48BFB056-B3D5-4394-AC72-1FBF37025AA6}" presName="node" presStyleLbl="node1" presStyleIdx="3" presStyleCnt="4">
        <dgm:presLayoutVars>
          <dgm:bulletEnabled val="1"/>
        </dgm:presLayoutVars>
      </dgm:prSet>
      <dgm:spPr/>
    </dgm:pt>
  </dgm:ptLst>
  <dgm:cxnLst>
    <dgm:cxn modelId="{FEAD530C-EBCB-454A-BB43-6BE0D01DD9DC}" srcId="{BF205336-30C2-453A-887B-E34D44A03D8D}" destId="{2030481F-75B6-4DBE-8C04-D98530C9B44A}" srcOrd="1" destOrd="0" parTransId="{6F531D84-A3D1-47C7-99B5-7A6A297F5862}" sibTransId="{46CB07AA-B254-404F-AA21-C60F79CC00C4}"/>
    <dgm:cxn modelId="{E873AC0D-86C7-426E-966D-A5219E07A3F1}" type="presOf" srcId="{2030481F-75B6-4DBE-8C04-D98530C9B44A}" destId="{5D88F43E-AEB9-4487-8F34-7DC08E7E5330}" srcOrd="0" destOrd="0" presId="urn:microsoft.com/office/officeart/2005/8/layout/default"/>
    <dgm:cxn modelId="{8ADBCB21-2D20-4F2F-833B-C17AEB8E6731}" srcId="{BF205336-30C2-453A-887B-E34D44A03D8D}" destId="{7EBA68A3-0DA5-46FD-9911-0AADCA766919}" srcOrd="0" destOrd="0" parTransId="{634C4732-32BB-400A-84C5-BD81FF1FA249}" sibTransId="{4926FF8A-43F1-4B5C-8654-364086028461}"/>
    <dgm:cxn modelId="{2E011F23-916E-4177-AF00-4A36CCCC53E3}" type="presOf" srcId="{7EBA68A3-0DA5-46FD-9911-0AADCA766919}" destId="{29CCFCCC-EC38-4091-BA88-1108CF493180}" srcOrd="0" destOrd="0" presId="urn:microsoft.com/office/officeart/2005/8/layout/default"/>
    <dgm:cxn modelId="{3204FF5E-4F2C-45DC-A0CD-C7B43583594D}" type="presOf" srcId="{48BFB056-B3D5-4394-AC72-1FBF37025AA6}" destId="{EF636B37-DA23-48A1-8952-21886A183699}" srcOrd="0" destOrd="0" presId="urn:microsoft.com/office/officeart/2005/8/layout/default"/>
    <dgm:cxn modelId="{2171346A-3C45-455D-9E8A-9464E95E9039}" type="presOf" srcId="{BF205336-30C2-453A-887B-E34D44A03D8D}" destId="{8D752D60-40D4-4B78-9FC3-07642BF2E4D0}" srcOrd="0" destOrd="0" presId="urn:microsoft.com/office/officeart/2005/8/layout/default"/>
    <dgm:cxn modelId="{FB0117A3-52DB-4D17-B4AB-5A91C8754B06}" srcId="{BF205336-30C2-453A-887B-E34D44A03D8D}" destId="{48BFB056-B3D5-4394-AC72-1FBF37025AA6}" srcOrd="3" destOrd="0" parTransId="{9B1C4D18-FDE1-4E55-9402-7E652DD9EA92}" sibTransId="{3CA3D730-27DE-4560-8D1F-29B3A00EFA18}"/>
    <dgm:cxn modelId="{85CDE4B2-81B1-4CDA-B04A-53D0F200F2B5}" srcId="{BF205336-30C2-453A-887B-E34D44A03D8D}" destId="{E0D5B5B2-019C-486E-84BD-0CACAD361459}" srcOrd="2" destOrd="0" parTransId="{57690589-CCE4-4581-890D-13FF722A306C}" sibTransId="{FB4DA62D-A9D5-48AE-A973-01F16D6ED5C5}"/>
    <dgm:cxn modelId="{24FE15EC-7D45-4475-BB32-134E38CB70FD}" type="presOf" srcId="{E0D5B5B2-019C-486E-84BD-0CACAD361459}" destId="{DA93227E-12E5-4CC1-8557-B687CCC7763D}" srcOrd="0" destOrd="0" presId="urn:microsoft.com/office/officeart/2005/8/layout/default"/>
    <dgm:cxn modelId="{8931FB31-CB80-4BDC-83D0-7A40F15C3BD8}" type="presParOf" srcId="{8D752D60-40D4-4B78-9FC3-07642BF2E4D0}" destId="{29CCFCCC-EC38-4091-BA88-1108CF493180}" srcOrd="0" destOrd="0" presId="urn:microsoft.com/office/officeart/2005/8/layout/default"/>
    <dgm:cxn modelId="{5BF283A6-7866-4DDC-9A38-D553D8C36005}" type="presParOf" srcId="{8D752D60-40D4-4B78-9FC3-07642BF2E4D0}" destId="{6DF47EA6-00F4-4171-ABE5-1A53C7783E41}" srcOrd="1" destOrd="0" presId="urn:microsoft.com/office/officeart/2005/8/layout/default"/>
    <dgm:cxn modelId="{D31F9118-9F58-4D32-AE6F-FAE0B3ACDA21}" type="presParOf" srcId="{8D752D60-40D4-4B78-9FC3-07642BF2E4D0}" destId="{5D88F43E-AEB9-4487-8F34-7DC08E7E5330}" srcOrd="2" destOrd="0" presId="urn:microsoft.com/office/officeart/2005/8/layout/default"/>
    <dgm:cxn modelId="{508AC08F-3ED7-4369-818F-0EFAF036B265}" type="presParOf" srcId="{8D752D60-40D4-4B78-9FC3-07642BF2E4D0}" destId="{F13B1045-F524-498B-ADAF-2951CB800C1A}" srcOrd="3" destOrd="0" presId="urn:microsoft.com/office/officeart/2005/8/layout/default"/>
    <dgm:cxn modelId="{49B7DFC6-457D-4E43-8DFB-8A23CA6B21C5}" type="presParOf" srcId="{8D752D60-40D4-4B78-9FC3-07642BF2E4D0}" destId="{DA93227E-12E5-4CC1-8557-B687CCC7763D}" srcOrd="4" destOrd="0" presId="urn:microsoft.com/office/officeart/2005/8/layout/default"/>
    <dgm:cxn modelId="{A27E438E-8769-4CA6-89AE-F0576570E8C6}" type="presParOf" srcId="{8D752D60-40D4-4B78-9FC3-07642BF2E4D0}" destId="{8BE04F1D-18D4-48CE-AA26-17788F3DA807}" srcOrd="5" destOrd="0" presId="urn:microsoft.com/office/officeart/2005/8/layout/default"/>
    <dgm:cxn modelId="{C4A73BDF-5680-4A49-9D92-92DE36F6A744}" type="presParOf" srcId="{8D752D60-40D4-4B78-9FC3-07642BF2E4D0}" destId="{EF636B37-DA23-48A1-8952-21886A18369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BC022-3959-46CB-B173-318DB942842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5548283-A158-4DF5-A307-CA80D55A7433}">
      <dgm:prSet phldrT="[Tekst]"/>
      <dgm:spPr/>
      <dgm:t>
        <a:bodyPr/>
        <a:lstStyle/>
        <a:p>
          <a:r>
            <a:rPr lang="nb-NO"/>
            <a:t>Finner (mellomlagret) i meldingsboks</a:t>
          </a:r>
        </a:p>
      </dgm:t>
    </dgm:pt>
    <dgm:pt modelId="{7121B0A2-62AC-4BB6-867D-7CFC2A078BD3}" type="parTrans" cxnId="{3CAEADF6-BA65-4606-9365-8546C484FE0A}">
      <dgm:prSet/>
      <dgm:spPr/>
      <dgm:t>
        <a:bodyPr/>
        <a:lstStyle/>
        <a:p>
          <a:endParaRPr lang="nb-NO"/>
        </a:p>
      </dgm:t>
    </dgm:pt>
    <dgm:pt modelId="{0FD81638-3E9A-48E8-85C7-5DED805140B6}" type="sibTrans" cxnId="{3CAEADF6-BA65-4606-9365-8546C484FE0A}">
      <dgm:prSet/>
      <dgm:spPr/>
      <dgm:t>
        <a:bodyPr/>
        <a:lstStyle/>
        <a:p>
          <a:endParaRPr lang="nb-NO"/>
        </a:p>
      </dgm:t>
    </dgm:pt>
    <dgm:pt modelId="{AFEE8FB1-43F8-48E0-A336-C2731BE9B39F}">
      <dgm:prSet phldrT="[Tekst]"/>
      <dgm:spPr/>
      <dgm:t>
        <a:bodyPr/>
        <a:lstStyle/>
        <a:p>
          <a:r>
            <a:rPr lang="nb-NO"/>
            <a:t>Evt. supplering av data i Sirius</a:t>
          </a:r>
        </a:p>
      </dgm:t>
    </dgm:pt>
    <dgm:pt modelId="{DC217774-DB2D-4EED-ABC3-1C40D03BA0B4}" type="parTrans" cxnId="{28D05DBF-E4C5-40C3-8218-1D0135F4E706}">
      <dgm:prSet/>
      <dgm:spPr/>
      <dgm:t>
        <a:bodyPr/>
        <a:lstStyle/>
        <a:p>
          <a:endParaRPr lang="nb-NO"/>
        </a:p>
      </dgm:t>
    </dgm:pt>
    <dgm:pt modelId="{9E81B8BD-7F19-4DC6-B5C9-BE7B492A2695}" type="sibTrans" cxnId="{28D05DBF-E4C5-40C3-8218-1D0135F4E706}">
      <dgm:prSet/>
      <dgm:spPr/>
      <dgm:t>
        <a:bodyPr/>
        <a:lstStyle/>
        <a:p>
          <a:endParaRPr lang="nb-NO"/>
        </a:p>
      </dgm:t>
    </dgm:pt>
    <dgm:pt modelId="{028FB2D1-8FC3-4AD6-BAD0-AE24C3255D8F}">
      <dgm:prSet phldrT="[Tekst]"/>
      <dgm:spPr/>
      <dgm:t>
        <a:bodyPr/>
        <a:lstStyle/>
        <a:p>
          <a:r>
            <a:rPr lang="nb-NO"/>
            <a:t>Kvittering – med svar på saksbehandlingen</a:t>
          </a:r>
        </a:p>
      </dgm:t>
    </dgm:pt>
    <dgm:pt modelId="{A9D64EAA-81F4-491C-83C3-7F44A9B4EB84}" type="parTrans" cxnId="{2BFA5ACC-1D40-4D94-9F19-5EB124224378}">
      <dgm:prSet/>
      <dgm:spPr/>
      <dgm:t>
        <a:bodyPr/>
        <a:lstStyle/>
        <a:p>
          <a:endParaRPr lang="nb-NO"/>
        </a:p>
      </dgm:t>
    </dgm:pt>
    <dgm:pt modelId="{9FEE8BCA-BD0B-437A-AF43-6752ABB35052}" type="sibTrans" cxnId="{2BFA5ACC-1D40-4D94-9F19-5EB124224378}">
      <dgm:prSet/>
      <dgm:spPr/>
      <dgm:t>
        <a:bodyPr/>
        <a:lstStyle/>
        <a:p>
          <a:endParaRPr lang="nb-NO"/>
        </a:p>
      </dgm:t>
    </dgm:pt>
    <dgm:pt modelId="{18FE3AC0-1CED-4406-BD27-217297DB0054}">
      <dgm:prSet phldrT="[Tekst]"/>
      <dgm:spPr/>
      <dgm:t>
        <a:bodyPr/>
        <a:lstStyle/>
        <a:p>
          <a:r>
            <a:rPr lang="nb-NO"/>
            <a:t>Videre utfylling i annet system</a:t>
          </a:r>
        </a:p>
      </dgm:t>
    </dgm:pt>
    <dgm:pt modelId="{DC64C417-2033-4FC2-B07F-42B294654088}" type="sibTrans" cxnId="{57FCE8D9-A6D3-4817-986B-F5C3B6F8CDF0}">
      <dgm:prSet/>
      <dgm:spPr/>
      <dgm:t>
        <a:bodyPr/>
        <a:lstStyle/>
        <a:p>
          <a:endParaRPr lang="nb-NO"/>
        </a:p>
      </dgm:t>
    </dgm:pt>
    <dgm:pt modelId="{A7C3EEC0-A7DD-477B-89A8-099753AE8773}" type="parTrans" cxnId="{57FCE8D9-A6D3-4817-986B-F5C3B6F8CDF0}">
      <dgm:prSet/>
      <dgm:spPr/>
      <dgm:t>
        <a:bodyPr/>
        <a:lstStyle/>
        <a:p>
          <a:endParaRPr lang="nb-NO"/>
        </a:p>
      </dgm:t>
    </dgm:pt>
    <dgm:pt modelId="{A30B9DCC-1874-4E3F-A001-75B2038C8D1C}">
      <dgm:prSet phldrT="[Tekst]"/>
      <dgm:spPr/>
      <dgm:t>
        <a:bodyPr/>
        <a:lstStyle/>
        <a:p>
          <a:r>
            <a:rPr lang="nb-NO"/>
            <a:t>Starter utfylling i system</a:t>
          </a:r>
        </a:p>
      </dgm:t>
    </dgm:pt>
    <dgm:pt modelId="{ECD0734E-C4AB-46EB-A10A-064FA25DFEC2}" type="parTrans" cxnId="{00D28926-89E8-44DB-AA37-D720BBA97403}">
      <dgm:prSet/>
      <dgm:spPr/>
      <dgm:t>
        <a:bodyPr/>
        <a:lstStyle/>
        <a:p>
          <a:endParaRPr lang="nb-NO"/>
        </a:p>
      </dgm:t>
    </dgm:pt>
    <dgm:pt modelId="{A9E8D482-41B4-4C97-BCF8-4CEA4279033A}" type="sibTrans" cxnId="{00D28926-89E8-44DB-AA37-D720BBA97403}">
      <dgm:prSet/>
      <dgm:spPr/>
      <dgm:t>
        <a:bodyPr/>
        <a:lstStyle/>
        <a:p>
          <a:endParaRPr lang="nb-NO"/>
        </a:p>
      </dgm:t>
    </dgm:pt>
    <dgm:pt modelId="{6C56F6C9-C23C-417F-B2AC-721BED305DE0}">
      <dgm:prSet phldrT="[Tekst]"/>
      <dgm:spPr/>
      <dgm:t>
        <a:bodyPr/>
        <a:lstStyle/>
        <a:p>
          <a:r>
            <a:rPr lang="nb-NO"/>
            <a:t>Bekreft data til innsending (kan også skje i systemet)</a:t>
          </a:r>
        </a:p>
      </dgm:t>
    </dgm:pt>
    <dgm:pt modelId="{93492580-C79E-45E1-BA74-AF564071CDC5}" type="sibTrans" cxnId="{63F625CF-1578-4186-9856-CBB2612D209F}">
      <dgm:prSet/>
      <dgm:spPr/>
      <dgm:t>
        <a:bodyPr/>
        <a:lstStyle/>
        <a:p>
          <a:endParaRPr lang="nb-NO"/>
        </a:p>
      </dgm:t>
    </dgm:pt>
    <dgm:pt modelId="{8D70D788-AF66-46F5-B7E3-3CCD75A2A30E}" type="parTrans" cxnId="{63F625CF-1578-4186-9856-CBB2612D209F}">
      <dgm:prSet/>
      <dgm:spPr/>
      <dgm:t>
        <a:bodyPr/>
        <a:lstStyle/>
        <a:p>
          <a:endParaRPr lang="nb-NO"/>
        </a:p>
      </dgm:t>
    </dgm:pt>
    <dgm:pt modelId="{39B1038C-1D06-47B1-B01C-C195F2E33A2E}" type="pres">
      <dgm:prSet presAssocID="{204BC022-3959-46CB-B173-318DB9428429}" presName="Name0" presStyleCnt="0">
        <dgm:presLayoutVars>
          <dgm:dir/>
          <dgm:resizeHandles val="exact"/>
        </dgm:presLayoutVars>
      </dgm:prSet>
      <dgm:spPr/>
    </dgm:pt>
    <dgm:pt modelId="{D704C227-ABA2-4E5B-80CC-D3796224DE3F}" type="pres">
      <dgm:prSet presAssocID="{A30B9DCC-1874-4E3F-A001-75B2038C8D1C}" presName="compNode" presStyleCnt="0"/>
      <dgm:spPr/>
    </dgm:pt>
    <dgm:pt modelId="{7F5F8128-5051-4487-B36B-F2CA77300A0C}" type="pres">
      <dgm:prSet presAssocID="{A30B9DCC-1874-4E3F-A001-75B2038C8D1C}" presName="pictRect" presStyleLbl="nod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EC44F9F7-ED8E-4220-BA2B-E51C596E95DA}" type="pres">
      <dgm:prSet presAssocID="{A30B9DCC-1874-4E3F-A001-75B2038C8D1C}" presName="textRect" presStyleLbl="revTx" presStyleIdx="0" presStyleCnt="6">
        <dgm:presLayoutVars>
          <dgm:bulletEnabled val="1"/>
        </dgm:presLayoutVars>
      </dgm:prSet>
      <dgm:spPr/>
    </dgm:pt>
    <dgm:pt modelId="{D7810E8B-A2CC-430E-9936-E3E74EEC9C75}" type="pres">
      <dgm:prSet presAssocID="{A9E8D482-41B4-4C97-BCF8-4CEA4279033A}" presName="sibTrans" presStyleLbl="sibTrans2D1" presStyleIdx="0" presStyleCnt="0"/>
      <dgm:spPr/>
    </dgm:pt>
    <dgm:pt modelId="{E06C9A74-7982-4415-A674-F95C8F1A019A}" type="pres">
      <dgm:prSet presAssocID="{25548283-A158-4DF5-A307-CA80D55A7433}" presName="compNode" presStyleCnt="0"/>
      <dgm:spPr/>
    </dgm:pt>
    <dgm:pt modelId="{7177722D-D1DD-4702-9C91-0FCACDDDCCF7}" type="pres">
      <dgm:prSet presAssocID="{25548283-A158-4DF5-A307-CA80D55A7433}" presName="pictRect" presStyleLbl="nod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423C2660-6B42-4C6D-A50A-A8F84089608B}" type="pres">
      <dgm:prSet presAssocID="{25548283-A158-4DF5-A307-CA80D55A7433}" presName="textRect" presStyleLbl="revTx" presStyleIdx="1" presStyleCnt="6">
        <dgm:presLayoutVars>
          <dgm:bulletEnabled val="1"/>
        </dgm:presLayoutVars>
      </dgm:prSet>
      <dgm:spPr/>
    </dgm:pt>
    <dgm:pt modelId="{61DE58AF-66ED-437A-9313-A0CC5F7C0809}" type="pres">
      <dgm:prSet presAssocID="{0FD81638-3E9A-48E8-85C7-5DED805140B6}" presName="sibTrans" presStyleLbl="sibTrans2D1" presStyleIdx="0" presStyleCnt="0"/>
      <dgm:spPr/>
    </dgm:pt>
    <dgm:pt modelId="{1A3E4210-E34A-45D5-B222-7EE3B5A7D3AF}" type="pres">
      <dgm:prSet presAssocID="{18FE3AC0-1CED-4406-BD27-217297DB0054}" presName="compNode" presStyleCnt="0"/>
      <dgm:spPr/>
    </dgm:pt>
    <dgm:pt modelId="{855DF6DF-EA99-4760-92E7-3D1977E706A7}" type="pres">
      <dgm:prSet presAssocID="{18FE3AC0-1CED-4406-BD27-217297DB0054}" presName="pictRect" presStyleLbl="node1" presStyleIdx="2" presStyleCnt="6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A84CC973-1B94-4367-8747-ECA239F6E7D9}" type="pres">
      <dgm:prSet presAssocID="{18FE3AC0-1CED-4406-BD27-217297DB0054}" presName="textRect" presStyleLbl="revTx" presStyleIdx="2" presStyleCnt="6">
        <dgm:presLayoutVars>
          <dgm:bulletEnabled val="1"/>
        </dgm:presLayoutVars>
      </dgm:prSet>
      <dgm:spPr/>
    </dgm:pt>
    <dgm:pt modelId="{4AFBE3CD-145B-43A3-91E6-EAAA8B40F278}" type="pres">
      <dgm:prSet presAssocID="{DC64C417-2033-4FC2-B07F-42B294654088}" presName="sibTrans" presStyleLbl="sibTrans2D1" presStyleIdx="0" presStyleCnt="0"/>
      <dgm:spPr/>
    </dgm:pt>
    <dgm:pt modelId="{58FADD85-644D-46C4-B612-511F636EE10B}" type="pres">
      <dgm:prSet presAssocID="{6C56F6C9-C23C-417F-B2AC-721BED305DE0}" presName="compNode" presStyleCnt="0"/>
      <dgm:spPr/>
    </dgm:pt>
    <dgm:pt modelId="{7A138F5A-6BE6-418D-8301-71F5A6794B0B}" type="pres">
      <dgm:prSet presAssocID="{6C56F6C9-C23C-417F-B2AC-721BED305DE0}" presName="pictRect" presStyleLbl="node1" presStyleIdx="3" presStyleCnt="6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D0D02A13-817F-464A-A949-67263B7A58A9}" type="pres">
      <dgm:prSet presAssocID="{6C56F6C9-C23C-417F-B2AC-721BED305DE0}" presName="textRect" presStyleLbl="revTx" presStyleIdx="3" presStyleCnt="6">
        <dgm:presLayoutVars>
          <dgm:bulletEnabled val="1"/>
        </dgm:presLayoutVars>
      </dgm:prSet>
      <dgm:spPr/>
    </dgm:pt>
    <dgm:pt modelId="{36B7584D-1EE1-454E-97AA-D4484842046F}" type="pres">
      <dgm:prSet presAssocID="{93492580-C79E-45E1-BA74-AF564071CDC5}" presName="sibTrans" presStyleLbl="sibTrans2D1" presStyleIdx="0" presStyleCnt="0"/>
      <dgm:spPr/>
    </dgm:pt>
    <dgm:pt modelId="{99DC5277-43C7-4706-8B29-75A6122CE7E9}" type="pres">
      <dgm:prSet presAssocID="{AFEE8FB1-43F8-48E0-A336-C2731BE9B39F}" presName="compNode" presStyleCnt="0"/>
      <dgm:spPr/>
    </dgm:pt>
    <dgm:pt modelId="{17CD0F69-473A-4567-AB43-052CA30994C6}" type="pres">
      <dgm:prSet presAssocID="{AFEE8FB1-43F8-48E0-A336-C2731BE9B39F}" presName="pictRect" presStyleLbl="node1" presStyleIdx="4" presStyleCnt="6"/>
      <dgm:spPr>
        <a:blipFill>
          <a:blip xmlns:r="http://schemas.openxmlformats.org/officeDocument/2006/relationships" r:embed="rId4"/>
          <a:srcRect/>
          <a:stretch>
            <a:fillRect t="-8000" b="-8000"/>
          </a:stretch>
        </a:blipFill>
      </dgm:spPr>
    </dgm:pt>
    <dgm:pt modelId="{CF8CD402-4338-4EB2-9008-32FFD478714A}" type="pres">
      <dgm:prSet presAssocID="{AFEE8FB1-43F8-48E0-A336-C2731BE9B39F}" presName="textRect" presStyleLbl="revTx" presStyleIdx="4" presStyleCnt="6">
        <dgm:presLayoutVars>
          <dgm:bulletEnabled val="1"/>
        </dgm:presLayoutVars>
      </dgm:prSet>
      <dgm:spPr/>
    </dgm:pt>
    <dgm:pt modelId="{49D67EEE-6F12-49E8-8E5E-C6A78EB3C9D3}" type="pres">
      <dgm:prSet presAssocID="{9E81B8BD-7F19-4DC6-B5C9-BE7B492A2695}" presName="sibTrans" presStyleLbl="sibTrans2D1" presStyleIdx="0" presStyleCnt="0"/>
      <dgm:spPr/>
    </dgm:pt>
    <dgm:pt modelId="{76246C3C-CFED-4EE1-BD2A-F26754BB32E2}" type="pres">
      <dgm:prSet presAssocID="{028FB2D1-8FC3-4AD6-BAD0-AE24C3255D8F}" presName="compNode" presStyleCnt="0"/>
      <dgm:spPr/>
    </dgm:pt>
    <dgm:pt modelId="{4304F576-55B8-4E79-93E3-E2C995014887}" type="pres">
      <dgm:prSet presAssocID="{028FB2D1-8FC3-4AD6-BAD0-AE24C3255D8F}" presName="pictRect" presStyleLbl="node1" presStyleIdx="5" presStyleCnt="6"/>
      <dgm:spPr>
        <a:blipFill rotWithShape="1">
          <a:blip xmlns:r="http://schemas.openxmlformats.org/officeDocument/2006/relationships" r:embed="rId5"/>
          <a:srcRect/>
          <a:stretch>
            <a:fillRect t="-11000" b="-11000"/>
          </a:stretch>
        </a:blipFill>
      </dgm:spPr>
    </dgm:pt>
    <dgm:pt modelId="{35BB21AD-D45C-4AC8-BA29-CEE9E37BAE6E}" type="pres">
      <dgm:prSet presAssocID="{028FB2D1-8FC3-4AD6-BAD0-AE24C3255D8F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5B88C04-923A-45D3-9C88-A9F22EA87AF0}" type="presOf" srcId="{204BC022-3959-46CB-B173-318DB9428429}" destId="{39B1038C-1D06-47B1-B01C-C195F2E33A2E}" srcOrd="0" destOrd="0" presId="urn:microsoft.com/office/officeart/2005/8/layout/pList1"/>
    <dgm:cxn modelId="{3201EC23-19E6-4314-A571-BC953617BE16}" type="presOf" srcId="{0FD81638-3E9A-48E8-85C7-5DED805140B6}" destId="{61DE58AF-66ED-437A-9313-A0CC5F7C0809}" srcOrd="0" destOrd="0" presId="urn:microsoft.com/office/officeart/2005/8/layout/pList1"/>
    <dgm:cxn modelId="{00D28926-89E8-44DB-AA37-D720BBA97403}" srcId="{204BC022-3959-46CB-B173-318DB9428429}" destId="{A30B9DCC-1874-4E3F-A001-75B2038C8D1C}" srcOrd="0" destOrd="0" parTransId="{ECD0734E-C4AB-46EB-A10A-064FA25DFEC2}" sibTransId="{A9E8D482-41B4-4C97-BCF8-4CEA4279033A}"/>
    <dgm:cxn modelId="{6F528B71-B185-41F0-93A9-80B64849823E}" type="presOf" srcId="{9E81B8BD-7F19-4DC6-B5C9-BE7B492A2695}" destId="{49D67EEE-6F12-49E8-8E5E-C6A78EB3C9D3}" srcOrd="0" destOrd="0" presId="urn:microsoft.com/office/officeart/2005/8/layout/pList1"/>
    <dgm:cxn modelId="{C0A24C72-9A07-4071-9B95-50DC13A1B60F}" type="presOf" srcId="{A30B9DCC-1874-4E3F-A001-75B2038C8D1C}" destId="{EC44F9F7-ED8E-4220-BA2B-E51C596E95DA}" srcOrd="0" destOrd="0" presId="urn:microsoft.com/office/officeart/2005/8/layout/pList1"/>
    <dgm:cxn modelId="{6F22BE82-0B33-401E-BD9F-D65AED920DB3}" type="presOf" srcId="{A9E8D482-41B4-4C97-BCF8-4CEA4279033A}" destId="{D7810E8B-A2CC-430E-9936-E3E74EEC9C75}" srcOrd="0" destOrd="0" presId="urn:microsoft.com/office/officeart/2005/8/layout/pList1"/>
    <dgm:cxn modelId="{C36BBD89-FE65-423B-ABB6-FE127F776BD3}" type="presOf" srcId="{25548283-A158-4DF5-A307-CA80D55A7433}" destId="{423C2660-6B42-4C6D-A50A-A8F84089608B}" srcOrd="0" destOrd="0" presId="urn:microsoft.com/office/officeart/2005/8/layout/pList1"/>
    <dgm:cxn modelId="{28D05DBF-E4C5-40C3-8218-1D0135F4E706}" srcId="{204BC022-3959-46CB-B173-318DB9428429}" destId="{AFEE8FB1-43F8-48E0-A336-C2731BE9B39F}" srcOrd="4" destOrd="0" parTransId="{DC217774-DB2D-4EED-ABC3-1C40D03BA0B4}" sibTransId="{9E81B8BD-7F19-4DC6-B5C9-BE7B492A2695}"/>
    <dgm:cxn modelId="{94B995C3-0EF2-44B9-BEC6-45359F4A7030}" type="presOf" srcId="{DC64C417-2033-4FC2-B07F-42B294654088}" destId="{4AFBE3CD-145B-43A3-91E6-EAAA8B40F278}" srcOrd="0" destOrd="0" presId="urn:microsoft.com/office/officeart/2005/8/layout/pList1"/>
    <dgm:cxn modelId="{4EAFA0C7-1D4A-4DC8-8508-90C83EFF2A79}" type="presOf" srcId="{18FE3AC0-1CED-4406-BD27-217297DB0054}" destId="{A84CC973-1B94-4367-8747-ECA239F6E7D9}" srcOrd="0" destOrd="0" presId="urn:microsoft.com/office/officeart/2005/8/layout/pList1"/>
    <dgm:cxn modelId="{2BFA5ACC-1D40-4D94-9F19-5EB124224378}" srcId="{204BC022-3959-46CB-B173-318DB9428429}" destId="{028FB2D1-8FC3-4AD6-BAD0-AE24C3255D8F}" srcOrd="5" destOrd="0" parTransId="{A9D64EAA-81F4-491C-83C3-7F44A9B4EB84}" sibTransId="{9FEE8BCA-BD0B-437A-AF43-6752ABB35052}"/>
    <dgm:cxn modelId="{53C978CD-C4C1-4449-8701-BECAE613879B}" type="presOf" srcId="{028FB2D1-8FC3-4AD6-BAD0-AE24C3255D8F}" destId="{35BB21AD-D45C-4AC8-BA29-CEE9E37BAE6E}" srcOrd="0" destOrd="0" presId="urn:microsoft.com/office/officeart/2005/8/layout/pList1"/>
    <dgm:cxn modelId="{63F625CF-1578-4186-9856-CBB2612D209F}" srcId="{204BC022-3959-46CB-B173-318DB9428429}" destId="{6C56F6C9-C23C-417F-B2AC-721BED305DE0}" srcOrd="3" destOrd="0" parTransId="{8D70D788-AF66-46F5-B7E3-3CCD75A2A30E}" sibTransId="{93492580-C79E-45E1-BA74-AF564071CDC5}"/>
    <dgm:cxn modelId="{57FCE8D9-A6D3-4817-986B-F5C3B6F8CDF0}" srcId="{204BC022-3959-46CB-B173-318DB9428429}" destId="{18FE3AC0-1CED-4406-BD27-217297DB0054}" srcOrd="2" destOrd="0" parTransId="{A7C3EEC0-A7DD-477B-89A8-099753AE8773}" sibTransId="{DC64C417-2033-4FC2-B07F-42B294654088}"/>
    <dgm:cxn modelId="{3ECF99E2-785C-4420-963E-CFBB7290B30D}" type="presOf" srcId="{93492580-C79E-45E1-BA74-AF564071CDC5}" destId="{36B7584D-1EE1-454E-97AA-D4484842046F}" srcOrd="0" destOrd="0" presId="urn:microsoft.com/office/officeart/2005/8/layout/pList1"/>
    <dgm:cxn modelId="{B3F5C8F1-52BA-41FE-B8E7-55897CBB5147}" type="presOf" srcId="{6C56F6C9-C23C-417F-B2AC-721BED305DE0}" destId="{D0D02A13-817F-464A-A949-67263B7A58A9}" srcOrd="0" destOrd="0" presId="urn:microsoft.com/office/officeart/2005/8/layout/pList1"/>
    <dgm:cxn modelId="{3CAEADF6-BA65-4606-9365-8546C484FE0A}" srcId="{204BC022-3959-46CB-B173-318DB9428429}" destId="{25548283-A158-4DF5-A307-CA80D55A7433}" srcOrd="1" destOrd="0" parTransId="{7121B0A2-62AC-4BB6-867D-7CFC2A078BD3}" sibTransId="{0FD81638-3E9A-48E8-85C7-5DED805140B6}"/>
    <dgm:cxn modelId="{832388F9-9F55-46F0-9AD2-B86896E2A88A}" type="presOf" srcId="{AFEE8FB1-43F8-48E0-A336-C2731BE9B39F}" destId="{CF8CD402-4338-4EB2-9008-32FFD478714A}" srcOrd="0" destOrd="0" presId="urn:microsoft.com/office/officeart/2005/8/layout/pList1"/>
    <dgm:cxn modelId="{AE26BA96-7C0E-49D4-B2B0-F12318770B69}" type="presParOf" srcId="{39B1038C-1D06-47B1-B01C-C195F2E33A2E}" destId="{D704C227-ABA2-4E5B-80CC-D3796224DE3F}" srcOrd="0" destOrd="0" presId="urn:microsoft.com/office/officeart/2005/8/layout/pList1"/>
    <dgm:cxn modelId="{C41E524D-ECC9-45EB-A848-19B12B7023D3}" type="presParOf" srcId="{D704C227-ABA2-4E5B-80CC-D3796224DE3F}" destId="{7F5F8128-5051-4487-B36B-F2CA77300A0C}" srcOrd="0" destOrd="0" presId="urn:microsoft.com/office/officeart/2005/8/layout/pList1"/>
    <dgm:cxn modelId="{CEC1D7E9-99D8-4B0D-963B-D3B45DD945D9}" type="presParOf" srcId="{D704C227-ABA2-4E5B-80CC-D3796224DE3F}" destId="{EC44F9F7-ED8E-4220-BA2B-E51C596E95DA}" srcOrd="1" destOrd="0" presId="urn:microsoft.com/office/officeart/2005/8/layout/pList1"/>
    <dgm:cxn modelId="{81E53A84-6C0D-4DFB-B4A3-1A8651DC08C3}" type="presParOf" srcId="{39B1038C-1D06-47B1-B01C-C195F2E33A2E}" destId="{D7810E8B-A2CC-430E-9936-E3E74EEC9C75}" srcOrd="1" destOrd="0" presId="urn:microsoft.com/office/officeart/2005/8/layout/pList1"/>
    <dgm:cxn modelId="{C30F012C-D4A9-4A1E-A9D4-C95F1AA25648}" type="presParOf" srcId="{39B1038C-1D06-47B1-B01C-C195F2E33A2E}" destId="{E06C9A74-7982-4415-A674-F95C8F1A019A}" srcOrd="2" destOrd="0" presId="urn:microsoft.com/office/officeart/2005/8/layout/pList1"/>
    <dgm:cxn modelId="{527FA6E8-7E68-47B7-AFD9-35A6385763F9}" type="presParOf" srcId="{E06C9A74-7982-4415-A674-F95C8F1A019A}" destId="{7177722D-D1DD-4702-9C91-0FCACDDDCCF7}" srcOrd="0" destOrd="0" presId="urn:microsoft.com/office/officeart/2005/8/layout/pList1"/>
    <dgm:cxn modelId="{C21B32BE-8B1C-492F-A6B9-A14D9BBA976A}" type="presParOf" srcId="{E06C9A74-7982-4415-A674-F95C8F1A019A}" destId="{423C2660-6B42-4C6D-A50A-A8F84089608B}" srcOrd="1" destOrd="0" presId="urn:microsoft.com/office/officeart/2005/8/layout/pList1"/>
    <dgm:cxn modelId="{4F9C1DB2-3E0F-4645-B68E-9A1C417C755C}" type="presParOf" srcId="{39B1038C-1D06-47B1-B01C-C195F2E33A2E}" destId="{61DE58AF-66ED-437A-9313-A0CC5F7C0809}" srcOrd="3" destOrd="0" presId="urn:microsoft.com/office/officeart/2005/8/layout/pList1"/>
    <dgm:cxn modelId="{62964AAB-1542-443D-BA7A-B35A0703868C}" type="presParOf" srcId="{39B1038C-1D06-47B1-B01C-C195F2E33A2E}" destId="{1A3E4210-E34A-45D5-B222-7EE3B5A7D3AF}" srcOrd="4" destOrd="0" presId="urn:microsoft.com/office/officeart/2005/8/layout/pList1"/>
    <dgm:cxn modelId="{F4BF0525-5010-46A9-89FA-A122B4FD8BB8}" type="presParOf" srcId="{1A3E4210-E34A-45D5-B222-7EE3B5A7D3AF}" destId="{855DF6DF-EA99-4760-92E7-3D1977E706A7}" srcOrd="0" destOrd="0" presId="urn:microsoft.com/office/officeart/2005/8/layout/pList1"/>
    <dgm:cxn modelId="{C1804420-2AE1-4FC2-8694-37DE3027ECB6}" type="presParOf" srcId="{1A3E4210-E34A-45D5-B222-7EE3B5A7D3AF}" destId="{A84CC973-1B94-4367-8747-ECA239F6E7D9}" srcOrd="1" destOrd="0" presId="urn:microsoft.com/office/officeart/2005/8/layout/pList1"/>
    <dgm:cxn modelId="{B00EB845-83AB-4F86-950E-98A36986C385}" type="presParOf" srcId="{39B1038C-1D06-47B1-B01C-C195F2E33A2E}" destId="{4AFBE3CD-145B-43A3-91E6-EAAA8B40F278}" srcOrd="5" destOrd="0" presId="urn:microsoft.com/office/officeart/2005/8/layout/pList1"/>
    <dgm:cxn modelId="{3C8D4899-1A11-4193-BEBA-6B671E2DFE8A}" type="presParOf" srcId="{39B1038C-1D06-47B1-B01C-C195F2E33A2E}" destId="{58FADD85-644D-46C4-B612-511F636EE10B}" srcOrd="6" destOrd="0" presId="urn:microsoft.com/office/officeart/2005/8/layout/pList1"/>
    <dgm:cxn modelId="{F6EC0D13-9996-45CF-B81A-86E6EDAEED98}" type="presParOf" srcId="{58FADD85-644D-46C4-B612-511F636EE10B}" destId="{7A138F5A-6BE6-418D-8301-71F5A6794B0B}" srcOrd="0" destOrd="0" presId="urn:microsoft.com/office/officeart/2005/8/layout/pList1"/>
    <dgm:cxn modelId="{E879CA43-E97D-4AD2-885A-03E2369FB680}" type="presParOf" srcId="{58FADD85-644D-46C4-B612-511F636EE10B}" destId="{D0D02A13-817F-464A-A949-67263B7A58A9}" srcOrd="1" destOrd="0" presId="urn:microsoft.com/office/officeart/2005/8/layout/pList1"/>
    <dgm:cxn modelId="{D7E42A89-43FC-4E8C-9E31-5BB09706A824}" type="presParOf" srcId="{39B1038C-1D06-47B1-B01C-C195F2E33A2E}" destId="{36B7584D-1EE1-454E-97AA-D4484842046F}" srcOrd="7" destOrd="0" presId="urn:microsoft.com/office/officeart/2005/8/layout/pList1"/>
    <dgm:cxn modelId="{D7FE2282-4995-4C59-8690-BE674E737C04}" type="presParOf" srcId="{39B1038C-1D06-47B1-B01C-C195F2E33A2E}" destId="{99DC5277-43C7-4706-8B29-75A6122CE7E9}" srcOrd="8" destOrd="0" presId="urn:microsoft.com/office/officeart/2005/8/layout/pList1"/>
    <dgm:cxn modelId="{3D3977A1-7D31-4C29-AB31-7DBD164C4A5B}" type="presParOf" srcId="{99DC5277-43C7-4706-8B29-75A6122CE7E9}" destId="{17CD0F69-473A-4567-AB43-052CA30994C6}" srcOrd="0" destOrd="0" presId="urn:microsoft.com/office/officeart/2005/8/layout/pList1"/>
    <dgm:cxn modelId="{D26BDBBA-4A7C-49A3-A40E-78109D961AE3}" type="presParOf" srcId="{99DC5277-43C7-4706-8B29-75A6122CE7E9}" destId="{CF8CD402-4338-4EB2-9008-32FFD478714A}" srcOrd="1" destOrd="0" presId="urn:microsoft.com/office/officeart/2005/8/layout/pList1"/>
    <dgm:cxn modelId="{83F8A952-2590-4C33-AB2C-D3DC6D7FA6BA}" type="presParOf" srcId="{39B1038C-1D06-47B1-B01C-C195F2E33A2E}" destId="{49D67EEE-6F12-49E8-8E5E-C6A78EB3C9D3}" srcOrd="9" destOrd="0" presId="urn:microsoft.com/office/officeart/2005/8/layout/pList1"/>
    <dgm:cxn modelId="{3A379B81-A51C-4EEB-9EEB-C565530D62C9}" type="presParOf" srcId="{39B1038C-1D06-47B1-B01C-C195F2E33A2E}" destId="{76246C3C-CFED-4EE1-BD2A-F26754BB32E2}" srcOrd="10" destOrd="0" presId="urn:microsoft.com/office/officeart/2005/8/layout/pList1"/>
    <dgm:cxn modelId="{B18279C9-4DA7-4E6A-A507-A882B4BB018D}" type="presParOf" srcId="{76246C3C-CFED-4EE1-BD2A-F26754BB32E2}" destId="{4304F576-55B8-4E79-93E3-E2C995014887}" srcOrd="0" destOrd="0" presId="urn:microsoft.com/office/officeart/2005/8/layout/pList1"/>
    <dgm:cxn modelId="{4C6EE518-C64C-4807-8AEE-EA673AE1EFC8}" type="presParOf" srcId="{76246C3C-CFED-4EE1-BD2A-F26754BB32E2}" destId="{35BB21AD-D45C-4AC8-BA29-CEE9E37BAE6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CFCCC-EC38-4091-BA88-1108CF493180}">
      <dsp:nvSpPr>
        <dsp:cNvPr id="0" name=""/>
        <dsp:cNvSpPr/>
      </dsp:nvSpPr>
      <dsp:spPr>
        <a:xfrm>
          <a:off x="1376614" y="1698"/>
          <a:ext cx="2905417" cy="1743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Deling</a:t>
          </a:r>
        </a:p>
      </dsp:txBody>
      <dsp:txXfrm>
        <a:off x="1376614" y="1698"/>
        <a:ext cx="2905417" cy="1743250"/>
      </dsp:txXfrm>
    </dsp:sp>
    <dsp:sp modelId="{5D88F43E-AEB9-4487-8F34-7DC08E7E5330}">
      <dsp:nvSpPr>
        <dsp:cNvPr id="0" name=""/>
        <dsp:cNvSpPr/>
      </dsp:nvSpPr>
      <dsp:spPr>
        <a:xfrm>
          <a:off x="4572574" y="1698"/>
          <a:ext cx="2905417" cy="1743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Gjenbruk</a:t>
          </a:r>
        </a:p>
      </dsp:txBody>
      <dsp:txXfrm>
        <a:off x="4572574" y="1698"/>
        <a:ext cx="2905417" cy="1743250"/>
      </dsp:txXfrm>
    </dsp:sp>
    <dsp:sp modelId="{DA93227E-12E5-4CC1-8557-B687CCC7763D}">
      <dsp:nvSpPr>
        <dsp:cNvPr id="0" name=""/>
        <dsp:cNvSpPr/>
      </dsp:nvSpPr>
      <dsp:spPr>
        <a:xfrm>
          <a:off x="1376614" y="2035491"/>
          <a:ext cx="2905417" cy="1743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Verktøy</a:t>
          </a:r>
        </a:p>
      </dsp:txBody>
      <dsp:txXfrm>
        <a:off x="1376614" y="2035491"/>
        <a:ext cx="2905417" cy="1743250"/>
      </dsp:txXfrm>
    </dsp:sp>
    <dsp:sp modelId="{EF636B37-DA23-48A1-8952-21886A183699}">
      <dsp:nvSpPr>
        <dsp:cNvPr id="0" name=""/>
        <dsp:cNvSpPr/>
      </dsp:nvSpPr>
      <dsp:spPr>
        <a:xfrm>
          <a:off x="4572574" y="2035491"/>
          <a:ext cx="2905417" cy="1743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Plattform</a:t>
          </a:r>
        </a:p>
      </dsp:txBody>
      <dsp:txXfrm>
        <a:off x="4572574" y="2035491"/>
        <a:ext cx="2905417" cy="1743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128-5051-4487-B36B-F2CA77300A0C}">
      <dsp:nvSpPr>
        <dsp:cNvPr id="0" name=""/>
        <dsp:cNvSpPr/>
      </dsp:nvSpPr>
      <dsp:spPr>
        <a:xfrm>
          <a:off x="224808" y="1936"/>
          <a:ext cx="2271696" cy="156519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F9F7-ED8E-4220-BA2B-E51C596E95DA}">
      <dsp:nvSpPr>
        <dsp:cNvPr id="0" name=""/>
        <dsp:cNvSpPr/>
      </dsp:nvSpPr>
      <dsp:spPr>
        <a:xfrm>
          <a:off x="224808" y="1567135"/>
          <a:ext cx="2271696" cy="84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Starter utfylling i system</a:t>
          </a:r>
        </a:p>
      </dsp:txBody>
      <dsp:txXfrm>
        <a:off x="224808" y="1567135"/>
        <a:ext cx="2271696" cy="842799"/>
      </dsp:txXfrm>
    </dsp:sp>
    <dsp:sp modelId="{7177722D-D1DD-4702-9C91-0FCACDDDCCF7}">
      <dsp:nvSpPr>
        <dsp:cNvPr id="0" name=""/>
        <dsp:cNvSpPr/>
      </dsp:nvSpPr>
      <dsp:spPr>
        <a:xfrm>
          <a:off x="2723769" y="1936"/>
          <a:ext cx="2271696" cy="1565198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C2660-6B42-4C6D-A50A-A8F84089608B}">
      <dsp:nvSpPr>
        <dsp:cNvPr id="0" name=""/>
        <dsp:cNvSpPr/>
      </dsp:nvSpPr>
      <dsp:spPr>
        <a:xfrm>
          <a:off x="2723769" y="1567135"/>
          <a:ext cx="2271696" cy="84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Finner (mellomlagret) i meldingsboks</a:t>
          </a:r>
        </a:p>
      </dsp:txBody>
      <dsp:txXfrm>
        <a:off x="2723769" y="1567135"/>
        <a:ext cx="2271696" cy="842799"/>
      </dsp:txXfrm>
    </dsp:sp>
    <dsp:sp modelId="{855DF6DF-EA99-4760-92E7-3D1977E706A7}">
      <dsp:nvSpPr>
        <dsp:cNvPr id="0" name=""/>
        <dsp:cNvSpPr/>
      </dsp:nvSpPr>
      <dsp:spPr>
        <a:xfrm>
          <a:off x="5222731" y="1936"/>
          <a:ext cx="2271696" cy="1565198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CC973-1B94-4367-8747-ECA239F6E7D9}">
      <dsp:nvSpPr>
        <dsp:cNvPr id="0" name=""/>
        <dsp:cNvSpPr/>
      </dsp:nvSpPr>
      <dsp:spPr>
        <a:xfrm>
          <a:off x="5222731" y="1567135"/>
          <a:ext cx="2271696" cy="84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Videre utfylling i annet system</a:t>
          </a:r>
        </a:p>
      </dsp:txBody>
      <dsp:txXfrm>
        <a:off x="5222731" y="1567135"/>
        <a:ext cx="2271696" cy="842799"/>
      </dsp:txXfrm>
    </dsp:sp>
    <dsp:sp modelId="{7A138F5A-6BE6-418D-8301-71F5A6794B0B}">
      <dsp:nvSpPr>
        <dsp:cNvPr id="0" name=""/>
        <dsp:cNvSpPr/>
      </dsp:nvSpPr>
      <dsp:spPr>
        <a:xfrm>
          <a:off x="7721693" y="1936"/>
          <a:ext cx="2271696" cy="1565198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02A13-817F-464A-A949-67263B7A58A9}">
      <dsp:nvSpPr>
        <dsp:cNvPr id="0" name=""/>
        <dsp:cNvSpPr/>
      </dsp:nvSpPr>
      <dsp:spPr>
        <a:xfrm>
          <a:off x="7721693" y="1567135"/>
          <a:ext cx="2271696" cy="84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Bekreft data til innsending (kan også skje i systemet)</a:t>
          </a:r>
        </a:p>
      </dsp:txBody>
      <dsp:txXfrm>
        <a:off x="7721693" y="1567135"/>
        <a:ext cx="2271696" cy="842799"/>
      </dsp:txXfrm>
    </dsp:sp>
    <dsp:sp modelId="{17CD0F69-473A-4567-AB43-052CA30994C6}">
      <dsp:nvSpPr>
        <dsp:cNvPr id="0" name=""/>
        <dsp:cNvSpPr/>
      </dsp:nvSpPr>
      <dsp:spPr>
        <a:xfrm>
          <a:off x="2723769" y="2637104"/>
          <a:ext cx="2271696" cy="1565198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CD402-4338-4EB2-9008-32FFD478714A}">
      <dsp:nvSpPr>
        <dsp:cNvPr id="0" name=""/>
        <dsp:cNvSpPr/>
      </dsp:nvSpPr>
      <dsp:spPr>
        <a:xfrm>
          <a:off x="2723769" y="4202303"/>
          <a:ext cx="2271696" cy="84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Evt. supplering av data i Sirius</a:t>
          </a:r>
        </a:p>
      </dsp:txBody>
      <dsp:txXfrm>
        <a:off x="2723769" y="4202303"/>
        <a:ext cx="2271696" cy="842799"/>
      </dsp:txXfrm>
    </dsp:sp>
    <dsp:sp modelId="{4304F576-55B8-4E79-93E3-E2C995014887}">
      <dsp:nvSpPr>
        <dsp:cNvPr id="0" name=""/>
        <dsp:cNvSpPr/>
      </dsp:nvSpPr>
      <dsp:spPr>
        <a:xfrm>
          <a:off x="5222731" y="2637104"/>
          <a:ext cx="2271696" cy="1565198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B21AD-D45C-4AC8-BA29-CEE9E37BAE6E}">
      <dsp:nvSpPr>
        <dsp:cNvPr id="0" name=""/>
        <dsp:cNvSpPr/>
      </dsp:nvSpPr>
      <dsp:spPr>
        <a:xfrm>
          <a:off x="5222731" y="4202303"/>
          <a:ext cx="2271696" cy="84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Kvittering – med svar på saksbehandlingen</a:t>
          </a:r>
        </a:p>
      </dsp:txBody>
      <dsp:txXfrm>
        <a:off x="5222731" y="4202303"/>
        <a:ext cx="2271696" cy="84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68D77-E608-4FB8-B479-196365A913AF}" type="datetimeFigureOut">
              <a:rPr lang="nb-NO" smtClean="0"/>
              <a:t>25.09.2020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AAD8-67CA-46D4-935D-88AF0946A0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Altinn is three different things:</a:t>
            </a:r>
          </a:p>
          <a:p>
            <a:r>
              <a:rPr lang="en-US"/>
              <a:t>A technical </a:t>
            </a:r>
            <a:r>
              <a:rPr lang="en-US" b="1"/>
              <a:t>platform</a:t>
            </a:r>
            <a:r>
              <a:rPr lang="en-US" b="0"/>
              <a:t>, an </a:t>
            </a:r>
            <a:r>
              <a:rPr lang="en-US" b="1"/>
              <a:t>organization</a:t>
            </a:r>
            <a:r>
              <a:rPr lang="en-US" b="0"/>
              <a:t> and a</a:t>
            </a:r>
            <a:r>
              <a:rPr lang="en-US"/>
              <a:t> </a:t>
            </a:r>
            <a:r>
              <a:rPr lang="en-US" b="1"/>
              <a:t>co-operation.</a:t>
            </a:r>
          </a:p>
          <a:p>
            <a:r>
              <a:rPr lang="en-US" b="0"/>
              <a:t>I’ll quickly go through each of these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9F68-6AC2-4EF1-8C2F-65820987484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83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Felles</a:t>
            </a:r>
            <a:r>
              <a:rPr lang="en-US"/>
              <a:t> </a:t>
            </a:r>
            <a:r>
              <a:rPr lang="en-US" err="1"/>
              <a:t>funksjonalitet</a:t>
            </a:r>
            <a:r>
              <a:rPr lang="en-US"/>
              <a:t> (microservices)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tilgjengeliggjøres</a:t>
            </a:r>
            <a:r>
              <a:rPr lang="en-US"/>
              <a:t> via REST </a:t>
            </a:r>
            <a:r>
              <a:rPr lang="en-US" err="1"/>
              <a:t>APIer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Eksisterende</a:t>
            </a:r>
            <a:r>
              <a:rPr lang="en-US"/>
              <a:t> </a:t>
            </a:r>
            <a:r>
              <a:rPr lang="en-US" err="1"/>
              <a:t>funksjonalitet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dagens</a:t>
            </a:r>
            <a:r>
              <a:rPr lang="en-US"/>
              <a:t> Altinn </a:t>
            </a:r>
            <a:r>
              <a:rPr lang="en-US" err="1"/>
              <a:t>gjenbrukes</a:t>
            </a:r>
            <a:r>
              <a:rPr lang="en-US"/>
              <a:t> via Bridge.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Lagring</a:t>
            </a:r>
            <a:r>
              <a:rPr lang="en-US"/>
              <a:t> av data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skyen</a:t>
            </a:r>
            <a:r>
              <a:rPr lang="en-US"/>
              <a:t>, </a:t>
            </a:r>
            <a:r>
              <a:rPr lang="en-US" err="1"/>
              <a:t>hver</a:t>
            </a:r>
            <a:r>
              <a:rPr lang="en-US"/>
              <a:t> tjenesteeier </a:t>
            </a:r>
            <a:r>
              <a:rPr lang="en-US" err="1"/>
              <a:t>får</a:t>
            </a:r>
            <a:r>
              <a:rPr lang="en-US"/>
              <a:t> et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isolerte</a:t>
            </a:r>
            <a:r>
              <a:rPr lang="en-US"/>
              <a:t> </a:t>
            </a:r>
            <a:r>
              <a:rPr lang="en-US" err="1"/>
              <a:t>lagringsområde</a:t>
            </a:r>
            <a:r>
              <a:rPr lang="en-US"/>
              <a:t> (Blob storage).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Tjenesteeiere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benytte</a:t>
            </a:r>
            <a:r>
              <a:rPr lang="en-US"/>
              <a:t> Storage API </a:t>
            </a:r>
            <a:r>
              <a:rPr lang="en-US" err="1"/>
              <a:t>direkte</a:t>
            </a:r>
            <a:r>
              <a:rPr lang="en-US"/>
              <a:t> for å </a:t>
            </a:r>
            <a:r>
              <a:rPr lang="en-US" err="1"/>
              <a:t>hente</a:t>
            </a:r>
            <a:r>
              <a:rPr lang="en-US"/>
              <a:t> data. </a:t>
            </a:r>
            <a:r>
              <a:rPr lang="en-US" err="1"/>
              <a:t>Integrasjon</a:t>
            </a:r>
            <a:r>
              <a:rPr lang="en-US"/>
              <a:t> mot </a:t>
            </a:r>
            <a:r>
              <a:rPr lang="en-US" err="1"/>
              <a:t>Maskinporten</a:t>
            </a:r>
            <a:r>
              <a:rPr lang="en-US"/>
              <a:t>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95D3-9889-8C4A-862C-9C0ACC72209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2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6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Kommandolinjeverktøy</a:t>
            </a:r>
            <a:r>
              <a:rPr lang="en-US"/>
              <a:t> for å </a:t>
            </a:r>
            <a:r>
              <a:rPr lang="en-US" err="1"/>
              <a:t>snakke</a:t>
            </a:r>
            <a:r>
              <a:rPr lang="en-US"/>
              <a:t> med Altinn sine </a:t>
            </a:r>
            <a:r>
              <a:rPr lang="en-US" err="1"/>
              <a:t>APIer</a:t>
            </a:r>
            <a:r>
              <a:rPr lang="en-US"/>
              <a:t>. Dette for å </a:t>
            </a:r>
            <a:r>
              <a:rPr lang="en-US" err="1"/>
              <a:t>forenkle</a:t>
            </a:r>
            <a:r>
              <a:rPr lang="en-US"/>
              <a:t> </a:t>
            </a:r>
            <a:r>
              <a:rPr lang="en-US" err="1"/>
              <a:t>integrasjonen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etatenes</a:t>
            </a:r>
            <a:r>
              <a:rPr lang="en-US"/>
              <a:t> </a:t>
            </a:r>
            <a:r>
              <a:rPr lang="en-US" err="1"/>
              <a:t>systemer</a:t>
            </a:r>
            <a:r>
              <a:rPr lang="en-US"/>
              <a:t> mot Altinn.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Erstatter</a:t>
            </a:r>
            <a:r>
              <a:rPr lang="en-US"/>
              <a:t> </a:t>
            </a:r>
            <a:r>
              <a:rPr lang="en-US" err="1"/>
              <a:t>dagens</a:t>
            </a:r>
            <a:r>
              <a:rPr lang="en-US"/>
              <a:t> Intermediary.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Benytter</a:t>
            </a:r>
            <a:r>
              <a:rPr lang="en-US"/>
              <a:t> </a:t>
            </a:r>
            <a:r>
              <a:rPr lang="en-US" err="1"/>
              <a:t>Maskinporten</a:t>
            </a:r>
            <a:r>
              <a:rPr lang="en-US"/>
              <a:t> for </a:t>
            </a:r>
            <a:r>
              <a:rPr lang="en-US" err="1"/>
              <a:t>autentisering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fungere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referansekode</a:t>
            </a:r>
            <a:r>
              <a:rPr lang="en-US"/>
              <a:t> for </a:t>
            </a:r>
            <a:r>
              <a:rPr lang="en-US" err="1"/>
              <a:t>eksterne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Eget</a:t>
            </a:r>
            <a:r>
              <a:rPr lang="en-US"/>
              <a:t> repo </a:t>
            </a:r>
            <a:r>
              <a:rPr lang="en-US" err="1"/>
              <a:t>på</a:t>
            </a:r>
            <a:r>
              <a:rPr lang="en-US"/>
              <a:t> GitHub.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95D3-9889-8C4A-862C-9C0ACC72209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2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2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9F68-6AC2-4EF1-8C2F-65820987484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42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9F68-6AC2-4EF1-8C2F-65820987484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173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9F68-6AC2-4EF1-8C2F-65820987484F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197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9F68-6AC2-4EF1-8C2F-65820987484F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16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95D3-9889-8C4A-862C-9C0ACC72209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2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33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01065201441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9F68-6AC2-4EF1-8C2F-65820987484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5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04E4A-CA7E-4AD8-A64D-32F7A8F98C2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49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9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Oppdrag: Lag en løsning som dekker behovet for dataflyt mellom det offentlige og privatpersoner og virksomheter – på begge parters initiativ</a:t>
            </a:r>
          </a:p>
          <a:p>
            <a:r>
              <a:rPr lang="nb-NO" dirty="0"/>
              <a:t>I MVP: Data fra privatperson/virksomhet til offentlig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370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dekke behovet for dataflyt på en best mulig måte, er det fire viktige punkter vi må levere på: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Deling handler om både data og erfaringer. For deling av data handler det først og fremst om å gjøre det lettere å finne og å bruke data og datakilder utenfor Altinn som del av en tjeneste, og å gjøre data fra tjenesten tilgjengelig. Deling av erfaringer viktig for å lykkes. Det handler om å bygge et </a:t>
            </a:r>
            <a:r>
              <a:rPr lang="nb-NO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tjenesteutviklingscommunity</a:t>
            </a: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man hjelper hverandre ved å dele dokumentasjon, tips, ideer – både innad i organisasjonen og på tvers av etatsgrensene.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Videre må vi gjøre det enkelt å gjenbruke på alle nivåer – fra elementer og tekster via </a:t>
            </a:r>
            <a:r>
              <a:rPr lang="nb-NO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prossessteg</a:t>
            </a: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hele tjenester. Gjenbruk kan skje enten som ren gjenbruk der samme tjeneste brukes av flere eller ved at eksisterende tjenester benyttes som grunnlag for nye tjenester.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skal lage et utviklingsverktøy med mål om 100 % selvbetjening i både utvikling og forvaltning. Det gjelder alle deler av tjenesteutvikling, og mest mulig skal være brukbart også for ikke-teknologer</a:t>
            </a:r>
            <a:r>
              <a:rPr lang="nb-NO" sz="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men prioritering tilsier at dette ligger lenger ut i tid</a:t>
            </a:r>
            <a:endParaRPr lang="nb-NO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utvikler bygger vi en </a:t>
            </a:r>
            <a:r>
              <a:rPr lang="nb-NO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utvikligsplattform</a:t>
            </a: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bruker de verktøyene, teknologiene og rammeverkene som man allerede kjenner, og lar den enkelte styre sin arbeidsprosess slik de ønsker. Vi har plukket de mest populære teknologiene i markedet. Også her er tanken at prosessen skal være 100 % </a:t>
            </a:r>
            <a:r>
              <a:rPr lang="nb-NO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selvbetjent</a:t>
            </a:r>
            <a:endParaRPr lang="nb-NO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491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Selvbetjeningen gjelder hele prosessen med å få på plass den digitale tjenesten, inkludert blant annet å: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Sette opp hvilke data man har behov for og hvilken struktur man ønsker å motta dem på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 brukergrensesnitt, både visuelt grensesnitt for visning i Altinn-portalen og teknisk grensesnitt for bruk ved innsending direkte fra for eksempel lønns- og personalsystemer der det er relevant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Beslutte hvilke steg brukeren skal igjennom i tjenesteflyten. Skal det være utfylling, oppslag, betaling, signering? Det vil du stå fritt til å bestemme alt etter hva som passer best for deg og dine brukere.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Naturligvis tilrettelegger vi for at du kan teste tjenesten din, og når du er fornøyd med den kan du enkelt sette tjenesten i produksjon, slik at den er tilgjengelig for brukerne.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Dataene</a:t>
            </a:r>
            <a:r>
              <a:rPr lang="nb-NO" sz="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brukerne har sendt inn er tilgjengelig</a:t>
            </a:r>
            <a:r>
              <a:rPr lang="nb-NO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 inn saksbehandlingssystemet eller arkivsystemet du allerede har.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44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149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err="1"/>
              <a:t>Prosjektet</a:t>
            </a:r>
            <a:r>
              <a:rPr lang="en-US" b="0"/>
              <a:t> “</a:t>
            </a:r>
            <a:r>
              <a:rPr lang="en-US" b="0" err="1"/>
              <a:t>Tjenester</a:t>
            </a:r>
            <a:r>
              <a:rPr lang="en-US" b="0"/>
              <a:t> 3.0” </a:t>
            </a:r>
            <a:r>
              <a:rPr lang="en-US" b="0" err="1"/>
              <a:t>leverer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praksis</a:t>
            </a:r>
            <a:r>
              <a:rPr lang="en-US" b="0"/>
              <a:t> “Altinn 3.0” </a:t>
            </a:r>
            <a:r>
              <a:rPr lang="en-US" b="0" err="1"/>
              <a:t>siden</a:t>
            </a:r>
            <a:r>
              <a:rPr lang="en-US" b="0"/>
              <a:t> det </a:t>
            </a:r>
            <a:r>
              <a:rPr lang="en-US" b="0" err="1"/>
              <a:t>er</a:t>
            </a:r>
            <a:r>
              <a:rPr lang="en-US" b="0"/>
              <a:t> </a:t>
            </a:r>
            <a:r>
              <a:rPr lang="en-US" b="0" err="1"/>
              <a:t>ny</a:t>
            </a:r>
            <a:r>
              <a:rPr lang="en-US" b="0"/>
              <a:t> </a:t>
            </a:r>
            <a:r>
              <a:rPr lang="en-US" b="0" err="1"/>
              <a:t>infrastruktur</a:t>
            </a:r>
            <a:r>
              <a:rPr lang="en-US" b="0"/>
              <a:t>, hosting, insourcing, </a:t>
            </a:r>
            <a:r>
              <a:rPr lang="en-US" b="0" err="1"/>
              <a:t>nye</a:t>
            </a:r>
            <a:r>
              <a:rPr lang="en-US" b="0"/>
              <a:t> </a:t>
            </a:r>
            <a:r>
              <a:rPr lang="en-US" b="0" err="1"/>
              <a:t>løsninger</a:t>
            </a:r>
            <a:r>
              <a:rPr lang="en-US" b="0"/>
              <a:t> </a:t>
            </a:r>
            <a:r>
              <a:rPr lang="en-US" b="0" err="1"/>
              <a:t>og</a:t>
            </a:r>
            <a:r>
              <a:rPr lang="en-US" b="0"/>
              <a:t> </a:t>
            </a:r>
            <a:r>
              <a:rPr lang="en-US" b="0" err="1"/>
              <a:t>ny</a:t>
            </a:r>
            <a:r>
              <a:rPr lang="en-US" b="0"/>
              <a:t> </a:t>
            </a:r>
            <a:r>
              <a:rPr lang="en-US" b="0" err="1"/>
              <a:t>teknologi</a:t>
            </a:r>
            <a:r>
              <a:rPr lang="en-US" b="0"/>
              <a:t>.</a:t>
            </a:r>
          </a:p>
          <a:p>
            <a:pPr marL="0" indent="0">
              <a:buFontTx/>
              <a:buNone/>
            </a:pPr>
            <a:r>
              <a:rPr lang="en-US" b="0"/>
              <a:t>Altinn </a:t>
            </a:r>
            <a:r>
              <a:rPr lang="en-US" b="0" err="1"/>
              <a:t>vil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en</a:t>
            </a:r>
            <a:r>
              <a:rPr lang="en-US" b="0"/>
              <a:t> </a:t>
            </a:r>
            <a:r>
              <a:rPr lang="en-US" b="0" err="1"/>
              <a:t>overgangsperiode</a:t>
            </a:r>
            <a:r>
              <a:rPr lang="en-US" b="0"/>
              <a:t> </a:t>
            </a:r>
            <a:r>
              <a:rPr lang="en-US" b="0" err="1"/>
              <a:t>være</a:t>
            </a:r>
            <a:r>
              <a:rPr lang="en-US" b="0"/>
              <a:t> </a:t>
            </a:r>
            <a:r>
              <a:rPr lang="en-US" b="0" err="1"/>
              <a:t>en</a:t>
            </a:r>
            <a:r>
              <a:rPr lang="en-US" b="0"/>
              <a:t> hybrid </a:t>
            </a:r>
            <a:r>
              <a:rPr lang="en-US" b="0" err="1"/>
              <a:t>løsning</a:t>
            </a:r>
            <a:r>
              <a:rPr lang="en-US" b="0"/>
              <a:t>, der 3.0 </a:t>
            </a:r>
            <a:r>
              <a:rPr lang="en-US" b="0" err="1"/>
              <a:t>kjører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skyen</a:t>
            </a:r>
            <a:r>
              <a:rPr lang="en-US" b="0"/>
              <a:t> (public cloud) </a:t>
            </a:r>
            <a:r>
              <a:rPr lang="en-US" b="0" err="1"/>
              <a:t>i</a:t>
            </a:r>
            <a:r>
              <a:rPr lang="en-US" b="0"/>
              <a:t> Norge, </a:t>
            </a:r>
            <a:r>
              <a:rPr lang="en-US" b="0" err="1"/>
              <a:t>og</a:t>
            </a:r>
            <a:r>
              <a:rPr lang="en-US" b="0"/>
              <a:t> </a:t>
            </a:r>
            <a:r>
              <a:rPr lang="en-US" b="0" err="1"/>
              <a:t>resten</a:t>
            </a:r>
            <a:r>
              <a:rPr lang="en-US" b="0"/>
              <a:t> </a:t>
            </a:r>
            <a:r>
              <a:rPr lang="en-US" b="0" err="1"/>
              <a:t>kjører</a:t>
            </a:r>
            <a:r>
              <a:rPr lang="en-US" b="0"/>
              <a:t> on-prem </a:t>
            </a:r>
            <a:r>
              <a:rPr lang="en-US" b="0" err="1"/>
              <a:t>på</a:t>
            </a:r>
            <a:r>
              <a:rPr lang="en-US" b="0"/>
              <a:t> </a:t>
            </a:r>
            <a:r>
              <a:rPr lang="en-US" b="0" err="1"/>
              <a:t>dedikert</a:t>
            </a:r>
            <a:r>
              <a:rPr lang="en-US" b="0"/>
              <a:t> </a:t>
            </a:r>
            <a:r>
              <a:rPr lang="en-US" b="0" err="1"/>
              <a:t>infrastruktur</a:t>
            </a:r>
            <a:r>
              <a:rPr lang="en-US" b="0"/>
              <a:t>.</a:t>
            </a:r>
          </a:p>
          <a:p>
            <a:pPr marL="0" indent="0">
              <a:buFontTx/>
              <a:buNone/>
            </a:pPr>
            <a:endParaRPr lang="en-US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Altinn Studio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utviklingsverktøy</a:t>
            </a:r>
            <a:r>
              <a:rPr lang="en-US"/>
              <a:t> for </a:t>
            </a:r>
            <a:r>
              <a:rPr lang="en-US" err="1"/>
              <a:t>moderne</a:t>
            </a:r>
            <a:r>
              <a:rPr lang="en-US"/>
              <a:t> </a:t>
            </a:r>
            <a:r>
              <a:rPr lang="en-US" err="1"/>
              <a:t>applikasjoner</a:t>
            </a:r>
            <a:r>
              <a:rPr lang="en-US"/>
              <a:t> (apps).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Altinn Apps </a:t>
            </a:r>
            <a:r>
              <a:rPr lang="en-US" err="1"/>
              <a:t>er</a:t>
            </a:r>
            <a:r>
              <a:rPr lang="en-US"/>
              <a:t> container-</a:t>
            </a:r>
            <a:r>
              <a:rPr lang="en-US" err="1"/>
              <a:t>infrastruktur</a:t>
            </a:r>
            <a:r>
              <a:rPr lang="en-US"/>
              <a:t> for å </a:t>
            </a:r>
            <a:r>
              <a:rPr lang="en-US" err="1"/>
              <a:t>kjøre</a:t>
            </a:r>
            <a:r>
              <a:rPr lang="en-US"/>
              <a:t> </a:t>
            </a:r>
            <a:r>
              <a:rPr lang="en-US" err="1"/>
              <a:t>appene</a:t>
            </a:r>
            <a:r>
              <a:rPr lang="en-US"/>
              <a:t>. </a:t>
            </a:r>
            <a:r>
              <a:rPr lang="en-US" err="1"/>
              <a:t>Hver</a:t>
            </a:r>
            <a:r>
              <a:rPr lang="en-US"/>
              <a:t> tjenesteeier </a:t>
            </a:r>
            <a:r>
              <a:rPr lang="en-US" err="1"/>
              <a:t>vil</a:t>
            </a:r>
            <a:r>
              <a:rPr lang="en-US"/>
              <a:t> ha sin </a:t>
            </a:r>
            <a:r>
              <a:rPr lang="en-US" err="1"/>
              <a:t>egen</a:t>
            </a:r>
            <a:r>
              <a:rPr lang="en-US"/>
              <a:t> apps-</a:t>
            </a:r>
            <a:r>
              <a:rPr lang="en-US" err="1"/>
              <a:t>infrastruktur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Altinn Platform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felles</a:t>
            </a:r>
            <a:r>
              <a:rPr lang="en-US"/>
              <a:t> </a:t>
            </a:r>
            <a:r>
              <a:rPr lang="en-US" err="1"/>
              <a:t>funksjonalitet</a:t>
            </a:r>
            <a:r>
              <a:rPr lang="en-US"/>
              <a:t> (PaaS) med </a:t>
            </a:r>
            <a:r>
              <a:rPr lang="en-US" err="1"/>
              <a:t>nye</a:t>
            </a:r>
            <a:r>
              <a:rPr lang="en-US"/>
              <a:t> REST </a:t>
            </a:r>
            <a:r>
              <a:rPr lang="en-US" err="1"/>
              <a:t>APIer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benyttes</a:t>
            </a:r>
            <a:r>
              <a:rPr lang="en-US"/>
              <a:t> av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err="1"/>
              <a:t>appene</a:t>
            </a:r>
            <a:r>
              <a:rPr lang="en-US"/>
              <a:t>, </a:t>
            </a:r>
            <a:r>
              <a:rPr lang="en-US" err="1"/>
              <a:t>sluttbrukersystemer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tjenesteeiers</a:t>
            </a:r>
            <a:r>
              <a:rPr lang="en-US"/>
              <a:t> </a:t>
            </a:r>
            <a:r>
              <a:rPr lang="en-US" err="1"/>
              <a:t>egne</a:t>
            </a:r>
            <a:r>
              <a:rPr lang="en-US"/>
              <a:t> </a:t>
            </a:r>
            <a:r>
              <a:rPr lang="en-US" err="1"/>
              <a:t>systemer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/>
              <a:t>TUL</a:t>
            </a:r>
            <a:r>
              <a:rPr lang="nb-NO"/>
              <a:t> er den gamle tjenesteutviklingsløsningen for InfoPath-skjema.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/>
              <a:t>SBL</a:t>
            </a:r>
            <a:r>
              <a:rPr lang="nb-NO"/>
              <a:t> er hele dagens Altinn (altinn.no) som inneholder bl.a. portal og innboks, kjøremiljø for InfoPath-skjema, autorisasjon, etc. Mye funksjonalitet.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err="1"/>
              <a:t>Brigde</a:t>
            </a:r>
            <a:r>
              <a:rPr lang="nb-NO"/>
              <a:t> tilgjengeliggjør eksisterende funksjonalitet i dagens on-</a:t>
            </a:r>
            <a:r>
              <a:rPr lang="nb-NO" err="1"/>
              <a:t>prem</a:t>
            </a:r>
            <a:r>
              <a:rPr lang="nb-NO"/>
              <a:t> løsning i den nye plattformen.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95D3-9889-8C4A-862C-9C0ACC72209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710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Verktøyet</a:t>
            </a:r>
            <a:r>
              <a:rPr lang="en-US"/>
              <a:t> Altinn Studio </a:t>
            </a:r>
            <a:r>
              <a:rPr lang="en-US" err="1"/>
              <a:t>består</a:t>
            </a:r>
            <a:r>
              <a:rPr lang="en-US"/>
              <a:t> av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deler</a:t>
            </a:r>
            <a:r>
              <a:rPr lang="en-US"/>
              <a:t>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løsningen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brukes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ulike</a:t>
            </a:r>
            <a:r>
              <a:rPr lang="en-US"/>
              <a:t> </a:t>
            </a:r>
            <a:r>
              <a:rPr lang="en-US" err="1"/>
              <a:t>måter</a:t>
            </a:r>
            <a:r>
              <a:rPr lang="en-US"/>
              <a:t>.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Altinn Studio Repos </a:t>
            </a:r>
            <a:r>
              <a:rPr lang="en-US" err="1"/>
              <a:t>er</a:t>
            </a:r>
            <a:r>
              <a:rPr lang="en-US"/>
              <a:t> der </a:t>
            </a:r>
            <a:r>
              <a:rPr lang="en-US" err="1"/>
              <a:t>hver</a:t>
            </a:r>
            <a:r>
              <a:rPr lang="en-US"/>
              <a:t> app </a:t>
            </a:r>
            <a:r>
              <a:rPr lang="en-US" err="1"/>
              <a:t>lagres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versjoneres </a:t>
            </a:r>
            <a:r>
              <a:rPr lang="en-US" err="1"/>
              <a:t>i</a:t>
            </a:r>
            <a:r>
              <a:rPr lang="en-US"/>
              <a:t> et </a:t>
            </a:r>
            <a:r>
              <a:rPr lang="en-US" err="1"/>
              <a:t>eget</a:t>
            </a:r>
            <a:r>
              <a:rPr lang="en-US"/>
              <a:t> Git-repository. </a:t>
            </a:r>
            <a:r>
              <a:rPr lang="en-US" err="1"/>
              <a:t>Tilsvarende</a:t>
            </a:r>
            <a:r>
              <a:rPr lang="en-US"/>
              <a:t> </a:t>
            </a:r>
            <a:r>
              <a:rPr lang="en-US" err="1"/>
              <a:t>funksjonalitet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finnes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GitHub.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Altinn Studio Designer </a:t>
            </a:r>
            <a:r>
              <a:rPr lang="en-US" err="1"/>
              <a:t>er</a:t>
            </a:r>
            <a:r>
              <a:rPr lang="en-US"/>
              <a:t> et GUI-</a:t>
            </a:r>
            <a:r>
              <a:rPr lang="en-US" err="1"/>
              <a:t>verktøy</a:t>
            </a:r>
            <a:r>
              <a:rPr lang="en-US"/>
              <a:t> for å </a:t>
            </a:r>
            <a:r>
              <a:rPr lang="en-US" err="1"/>
              <a:t>utvikle</a:t>
            </a:r>
            <a:r>
              <a:rPr lang="en-US"/>
              <a:t> apps </a:t>
            </a:r>
            <a:r>
              <a:rPr lang="en-US" err="1"/>
              <a:t>ved</a:t>
            </a:r>
            <a:r>
              <a:rPr lang="en-US"/>
              <a:t> å </a:t>
            </a:r>
            <a:r>
              <a:rPr lang="en-US" err="1"/>
              <a:t>konfigurere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sette</a:t>
            </a:r>
            <a:r>
              <a:rPr lang="en-US"/>
              <a:t> </a:t>
            </a:r>
            <a:r>
              <a:rPr lang="en-US" err="1"/>
              <a:t>sammen</a:t>
            </a:r>
            <a:r>
              <a:rPr lang="en-US"/>
              <a:t> </a:t>
            </a:r>
            <a:r>
              <a:rPr lang="en-US" err="1"/>
              <a:t>gjenbrukbare</a:t>
            </a:r>
            <a:r>
              <a:rPr lang="en-US"/>
              <a:t> </a:t>
            </a:r>
            <a:r>
              <a:rPr lang="en-US" err="1"/>
              <a:t>løsningselementer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Visual Studio Code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kodeeditor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benyttes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</a:t>
            </a:r>
            <a:r>
              <a:rPr lang="en-US" err="1"/>
              <a:t>funksjonaliteten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Designer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strekker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, </a:t>
            </a:r>
            <a:r>
              <a:rPr lang="en-US" err="1"/>
              <a:t>enten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å </a:t>
            </a:r>
            <a:r>
              <a:rPr lang="en-US" err="1"/>
              <a:t>lage</a:t>
            </a:r>
            <a:r>
              <a:rPr lang="en-US"/>
              <a:t>/</a:t>
            </a:r>
            <a:r>
              <a:rPr lang="en-US" err="1"/>
              <a:t>forbedre</a:t>
            </a:r>
            <a:r>
              <a:rPr lang="en-US"/>
              <a:t> </a:t>
            </a:r>
            <a:r>
              <a:rPr lang="en-US" err="1"/>
              <a:t>gjenbrukbare</a:t>
            </a:r>
            <a:r>
              <a:rPr lang="en-US"/>
              <a:t> </a:t>
            </a:r>
            <a:r>
              <a:rPr lang="en-US" err="1"/>
              <a:t>løsningselementer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utvikle</a:t>
            </a:r>
            <a:r>
              <a:rPr lang="en-US"/>
              <a:t> </a:t>
            </a:r>
            <a:r>
              <a:rPr lang="en-US" err="1"/>
              <a:t>applikasjoner</a:t>
            </a:r>
            <a:r>
              <a:rPr lang="en-US"/>
              <a:t> “for </a:t>
            </a:r>
            <a:r>
              <a:rPr lang="en-US" err="1"/>
              <a:t>hånd</a:t>
            </a:r>
            <a:r>
              <a:rPr lang="en-US"/>
              <a:t>”.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95D3-9889-8C4A-862C-9C0ACC72209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61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Før</a:t>
            </a:r>
            <a:r>
              <a:rPr lang="en-US"/>
              <a:t> vi </a:t>
            </a:r>
            <a:r>
              <a:rPr lang="en-US" err="1"/>
              <a:t>går</a:t>
            </a:r>
            <a:r>
              <a:rPr lang="en-US"/>
              <a:t> </a:t>
            </a:r>
            <a:r>
              <a:rPr lang="en-US" err="1"/>
              <a:t>videre</a:t>
            </a:r>
            <a:r>
              <a:rPr lang="en-US"/>
              <a:t>, la </a:t>
            </a:r>
            <a:r>
              <a:rPr lang="en-US" err="1"/>
              <a:t>oss</a:t>
            </a:r>
            <a:r>
              <a:rPr lang="en-US"/>
              <a:t>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klarhet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disse</a:t>
            </a:r>
            <a:r>
              <a:rPr lang="en-US"/>
              <a:t> </a:t>
            </a:r>
            <a:r>
              <a:rPr lang="en-US" err="1"/>
              <a:t>appene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utvikles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Altinn Studio </a:t>
            </a:r>
            <a:r>
              <a:rPr lang="en-US" err="1"/>
              <a:t>egentlig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En</a:t>
            </a:r>
            <a:r>
              <a:rPr lang="en-US"/>
              <a:t> app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b="1"/>
              <a:t>Docker container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inneholder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b="1"/>
              <a:t>runtime</a:t>
            </a:r>
            <a:r>
              <a:rPr lang="en-US"/>
              <a:t> (</a:t>
            </a:r>
            <a:r>
              <a:rPr lang="en-US" b="1"/>
              <a:t>next</a:t>
            </a:r>
            <a:r>
              <a:rPr lang="en-US"/>
              <a:t>),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b="1" err="1"/>
              <a:t>avhengigheter</a:t>
            </a:r>
            <a:r>
              <a:rPr lang="en-US"/>
              <a:t> (</a:t>
            </a:r>
            <a:r>
              <a:rPr lang="en-US" b="1"/>
              <a:t>next</a:t>
            </a:r>
            <a:r>
              <a:rPr lang="en-US"/>
              <a:t>), </a:t>
            </a:r>
            <a:r>
              <a:rPr lang="en-US" b="1" err="1"/>
              <a:t>konfigurasjon</a:t>
            </a:r>
            <a:r>
              <a:rPr lang="en-US"/>
              <a:t> (</a:t>
            </a:r>
            <a:r>
              <a:rPr lang="en-US" b="1"/>
              <a:t>next</a:t>
            </a:r>
            <a:r>
              <a:rPr lang="en-US"/>
              <a:t>)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kode</a:t>
            </a:r>
            <a:r>
              <a:rPr lang="en-US"/>
              <a:t> (</a:t>
            </a:r>
            <a:r>
              <a:rPr lang="en-US" b="1"/>
              <a:t>next</a:t>
            </a:r>
            <a:r>
              <a:rPr lang="en-US"/>
              <a:t>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Hver</a:t>
            </a:r>
            <a:r>
              <a:rPr lang="en-US"/>
              <a:t> app har </a:t>
            </a:r>
            <a:r>
              <a:rPr lang="en-US" err="1"/>
              <a:t>egne</a:t>
            </a:r>
            <a:r>
              <a:rPr lang="en-US"/>
              <a:t> </a:t>
            </a:r>
            <a:r>
              <a:rPr lang="en-US" err="1"/>
              <a:t>APIer</a:t>
            </a:r>
            <a:r>
              <a:rPr lang="en-US"/>
              <a:t>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støtte</a:t>
            </a:r>
            <a:r>
              <a:rPr lang="en-US"/>
              <a:t> JSON </a:t>
            </a:r>
            <a:r>
              <a:rPr lang="en-US" err="1"/>
              <a:t>og</a:t>
            </a:r>
            <a:r>
              <a:rPr lang="en-US"/>
              <a:t>/</a:t>
            </a:r>
            <a:r>
              <a:rPr lang="en-US" err="1"/>
              <a:t>eller</a:t>
            </a:r>
            <a:r>
              <a:rPr lang="en-US"/>
              <a:t> XML.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ev</a:t>
            </a:r>
            <a:r>
              <a:rPr lang="en-US"/>
              <a:t>. GUI </a:t>
            </a:r>
            <a:r>
              <a:rPr lang="en-US" err="1"/>
              <a:t>benytter</a:t>
            </a:r>
            <a:r>
              <a:rPr lang="en-US"/>
              <a:t> API.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95D3-9889-8C4A-862C-9C0ACC72209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49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5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Altinn Apps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b="1" err="1"/>
              <a:t>infrastruktur</a:t>
            </a:r>
            <a:r>
              <a:rPr lang="en-US" b="0"/>
              <a:t> for å </a:t>
            </a:r>
            <a:r>
              <a:rPr lang="en-US" b="0" err="1"/>
              <a:t>kjøre</a:t>
            </a:r>
            <a:r>
              <a:rPr lang="en-US" b="0"/>
              <a:t> apps</a:t>
            </a:r>
            <a:r>
              <a:rPr lang="en-US"/>
              <a:t>.</a:t>
            </a:r>
          </a:p>
          <a:p>
            <a:pPr marL="0" indent="0">
              <a:buFontTx/>
              <a:buNone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 err="1"/>
              <a:t>Hver</a:t>
            </a:r>
            <a:r>
              <a:rPr lang="en-US"/>
              <a:t> tjenesteeier </a:t>
            </a:r>
            <a:r>
              <a:rPr lang="en-US" err="1"/>
              <a:t>får</a:t>
            </a:r>
            <a:r>
              <a:rPr lang="en-US"/>
              <a:t> sin </a:t>
            </a:r>
            <a:r>
              <a:rPr lang="en-US" b="1" err="1"/>
              <a:t>helt</a:t>
            </a:r>
            <a:r>
              <a:rPr lang="en-US" b="1"/>
              <a:t> </a:t>
            </a:r>
            <a:r>
              <a:rPr lang="en-US" b="1" err="1"/>
              <a:t>egen</a:t>
            </a:r>
            <a:r>
              <a:rPr lang="en-US" b="1"/>
              <a:t> </a:t>
            </a:r>
            <a:r>
              <a:rPr lang="en-US" b="1" err="1"/>
              <a:t>infrastruktur</a:t>
            </a:r>
            <a:r>
              <a:rPr lang="en-US" b="1"/>
              <a:t> </a:t>
            </a:r>
            <a:r>
              <a:rPr lang="en-US"/>
              <a:t>der </a:t>
            </a:r>
            <a:r>
              <a:rPr lang="en-US" err="1"/>
              <a:t>appene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kjøre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b="1"/>
              <a:t>containers</a:t>
            </a:r>
            <a:r>
              <a:rPr lang="en-US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Dette </a:t>
            </a:r>
            <a:r>
              <a:rPr lang="en-US" err="1"/>
              <a:t>betyr</a:t>
            </a:r>
            <a:r>
              <a:rPr lang="en-US"/>
              <a:t> </a:t>
            </a:r>
            <a:r>
              <a:rPr lang="en-US" b="1"/>
              <a:t>full </a:t>
            </a:r>
            <a:r>
              <a:rPr lang="en-US" b="1" err="1"/>
              <a:t>isolasjon</a:t>
            </a:r>
            <a:r>
              <a:rPr lang="en-US" b="1"/>
              <a:t> </a:t>
            </a:r>
            <a:r>
              <a:rPr lang="en-US" err="1"/>
              <a:t>mellom</a:t>
            </a:r>
            <a:r>
              <a:rPr lang="en-US"/>
              <a:t> </a:t>
            </a:r>
            <a:r>
              <a:rPr lang="en-US" err="1"/>
              <a:t>tjenesteeiere</a:t>
            </a:r>
            <a:r>
              <a:rPr lang="en-US"/>
              <a:t>.</a:t>
            </a:r>
          </a:p>
          <a:p>
            <a:pPr marL="171450" indent="-171450">
              <a:buFontTx/>
              <a:buChar char="-"/>
            </a:pPr>
            <a:r>
              <a:rPr lang="en-US" b="1"/>
              <a:t>Kubernetes</a:t>
            </a:r>
            <a:r>
              <a:rPr lang="en-US"/>
              <a:t> </a:t>
            </a:r>
            <a:r>
              <a:rPr lang="en-US" err="1"/>
              <a:t>benyttes</a:t>
            </a:r>
            <a:r>
              <a:rPr lang="en-US"/>
              <a:t> for </a:t>
            </a:r>
            <a:r>
              <a:rPr lang="en-US" err="1"/>
              <a:t>orkestrering</a:t>
            </a:r>
            <a:r>
              <a:rPr lang="en-US"/>
              <a:t>, </a:t>
            </a:r>
            <a:r>
              <a:rPr lang="en-US" err="1"/>
              <a:t>skalering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kjøring</a:t>
            </a:r>
            <a:r>
              <a:rPr lang="en-US"/>
              <a:t> av </a:t>
            </a:r>
            <a:r>
              <a:rPr lang="en-US" err="1"/>
              <a:t>appene</a:t>
            </a:r>
            <a:r>
              <a:rPr lang="en-US"/>
              <a:t>.</a:t>
            </a:r>
          </a:p>
          <a:p>
            <a:pPr marL="171450" indent="-171450">
              <a:buFontTx/>
              <a:buChar char="-"/>
            </a:pPr>
            <a:r>
              <a:rPr lang="en-US" err="1"/>
              <a:t>Hver</a:t>
            </a:r>
            <a:r>
              <a:rPr lang="en-US"/>
              <a:t> </a:t>
            </a:r>
            <a:r>
              <a:rPr lang="en-US" err="1"/>
              <a:t>infrastruktur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hver</a:t>
            </a:r>
            <a:r>
              <a:rPr lang="en-US"/>
              <a:t> </a:t>
            </a:r>
            <a:r>
              <a:rPr lang="en-US" err="1"/>
              <a:t>hver</a:t>
            </a:r>
            <a:r>
              <a:rPr lang="en-US"/>
              <a:t> app </a:t>
            </a:r>
            <a:r>
              <a:rPr lang="en-US" err="1"/>
              <a:t>innenfor</a:t>
            </a:r>
            <a:r>
              <a:rPr lang="en-US"/>
              <a:t> </a:t>
            </a:r>
            <a:r>
              <a:rPr lang="en-US" err="1"/>
              <a:t>hver</a:t>
            </a:r>
            <a:r>
              <a:rPr lang="en-US"/>
              <a:t> </a:t>
            </a:r>
            <a:r>
              <a:rPr lang="en-US" err="1"/>
              <a:t>infrastruktur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b="1" err="1"/>
              <a:t>skalere</a:t>
            </a:r>
            <a:r>
              <a:rPr lang="en-US" b="1"/>
              <a:t> </a:t>
            </a:r>
            <a:r>
              <a:rPr lang="en-US" b="1" err="1"/>
              <a:t>uavhengig</a:t>
            </a:r>
            <a:r>
              <a:rPr lang="en-US" b="1"/>
              <a:t> </a:t>
            </a:r>
            <a:r>
              <a:rPr lang="en-US"/>
              <a:t>av </a:t>
            </a:r>
            <a:r>
              <a:rPr lang="en-US" err="1"/>
              <a:t>hverandre</a:t>
            </a:r>
            <a:r>
              <a:rPr lang="en-US"/>
              <a:t>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95D3-9889-8C4A-862C-9C0ACC72209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2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51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A4516BD-62B2-42BE-BC45-9C58F8BB20B3}"/>
              </a:ext>
            </a:extLst>
          </p:cNvPr>
          <p:cNvSpPr/>
          <p:nvPr userDrawn="1"/>
        </p:nvSpPr>
        <p:spPr>
          <a:xfrm>
            <a:off x="-127012" y="-177800"/>
            <a:ext cx="12421813" cy="715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1B2427-D471-46A7-BF32-8C87B1CF5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804807"/>
            <a:ext cx="4890792" cy="7371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BF27AD-51E2-7740-8654-B20D64A8C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4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bruks-side (Kun tit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68150" y="533004"/>
            <a:ext cx="10655700" cy="1194542"/>
          </a:xfrm>
        </p:spPr>
        <p:txBody>
          <a:bodyPr/>
          <a:lstStyle/>
          <a:p>
            <a:pPr lvl="0"/>
            <a:r>
              <a:rPr lang="nb-NO" dirty="0"/>
              <a:t>Klikk for å skrive inn en tittel</a:t>
            </a:r>
          </a:p>
        </p:txBody>
      </p:sp>
    </p:spTree>
    <p:extLst>
      <p:ext uri="{BB962C8B-B14F-4D97-AF65-F5344CB8AC3E}">
        <p14:creationId xmlns:p14="http://schemas.microsoft.com/office/powerpoint/2010/main" val="231834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955" indent="-179955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421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+ Tekst m/ Stor Illustrasjon [0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242" y="-664864"/>
            <a:ext cx="17467362" cy="7787029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68150" y="1953761"/>
            <a:ext cx="5327851" cy="4161978"/>
          </a:xfrm>
        </p:spPr>
        <p:txBody>
          <a:bodyPr/>
          <a:lstStyle/>
          <a:p>
            <a:r>
              <a:rPr lang="nb-NO" dirty="0"/>
              <a:t>Klikk for å skrive inn tekst...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768151" y="552079"/>
            <a:ext cx="8640100" cy="1154211"/>
          </a:xfrm>
        </p:spPr>
        <p:txBody>
          <a:bodyPr/>
          <a:lstStyle/>
          <a:p>
            <a:r>
              <a:rPr lang="nb-NO" dirty="0"/>
              <a:t>Klikk her for å legge inn tittel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1" y="6525017"/>
            <a:ext cx="923684" cy="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2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9" y="350555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9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4462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A4516BD-62B2-42BE-BC45-9C58F8BB20B3}"/>
              </a:ext>
            </a:extLst>
          </p:cNvPr>
          <p:cNvSpPr/>
          <p:nvPr userDrawn="1"/>
        </p:nvSpPr>
        <p:spPr>
          <a:xfrm>
            <a:off x="-127012" y="-177800"/>
            <a:ext cx="12421813" cy="715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98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1B2427-D471-46A7-BF32-8C87B1CF5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804807"/>
            <a:ext cx="4890792" cy="7371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8449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A7237B4-DB03-5742-BB1D-6008EEC852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176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9225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BF27AD-51E2-7740-8654-B20D64A8C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9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6998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87061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bruks-side (Kun tit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68150" y="533004"/>
            <a:ext cx="10655700" cy="1194542"/>
          </a:xfrm>
        </p:spPr>
        <p:txBody>
          <a:bodyPr/>
          <a:lstStyle/>
          <a:p>
            <a:pPr lvl="0"/>
            <a:r>
              <a:rPr lang="nb-NO" dirty="0"/>
              <a:t>Klikk for å skrive inn en tittel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141"/>
            <a:ext cx="12192000" cy="400533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20.09.2018</a:t>
            </a:r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Altinns nye tjenesteverksted | Lars Vegard Bachmann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311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+ Innhold (Diverse varia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68150" y="551802"/>
            <a:ext cx="10655700" cy="1162301"/>
          </a:xfrm>
        </p:spPr>
        <p:txBody>
          <a:bodyPr/>
          <a:lstStyle>
            <a:lvl1pPr>
              <a:defRPr spc="-150" baseline="0"/>
            </a:lvl1pPr>
          </a:lstStyle>
          <a:p>
            <a:r>
              <a:rPr lang="nb-NO" dirty="0"/>
              <a:t>Klikk for å skrive inn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68150" y="1953244"/>
            <a:ext cx="10655700" cy="3780473"/>
          </a:xfrm>
        </p:spPr>
        <p:txBody>
          <a:bodyPr/>
          <a:lstStyle>
            <a:lvl1pPr marL="180018" indent="-180018">
              <a:buFont typeface="Arial" panose="020B0604020202020204" pitchFamily="34" charset="0"/>
              <a:buChar char="•"/>
              <a:defRPr b="0" baseline="0"/>
            </a:lvl1pPr>
          </a:lstStyle>
          <a:p>
            <a:r>
              <a:rPr lang="nb-NO" dirty="0"/>
              <a:t>Klikk her for å legge inn tekst, eller legge inn diverse typer multimedia...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00924" y="6704048"/>
            <a:ext cx="914162" cy="914188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l"/>
            <a:endParaRPr lang="en-US" sz="1799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937"/>
            <a:ext cx="12192000" cy="40053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06.02.2018</a:t>
            </a:r>
            <a:endParaRPr lang="nb-NO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Presentasjonstittel  |  Foredragsholder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73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">
          <p15:clr>
            <a:srgbClr val="FBAE40"/>
          </p15:clr>
        </p15:guide>
        <p15:guide id="2" pos="71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(S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A7237B4-DB03-5742-BB1D-6008EEC852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3729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603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BF27AD-51E2-7740-8654-B20D64A8C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tx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97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810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215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B2C65E7-C147-4E1C-8ACA-F6F487DC2C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AA67070-96C7-4B7A-950B-C89C6DBF66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3" y="6218547"/>
            <a:ext cx="1916904" cy="2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27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85" r:id="rId8"/>
    <p:sldLayoutId id="2147483686" r:id="rId9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B2C65E7-C147-4E1C-8ACA-F6F487DC2C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98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AA67070-96C7-4B7A-950B-C89C6DBF66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3" y="6218547"/>
            <a:ext cx="1916904" cy="2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cker.com/resources/what-contain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github.com/altinn/altinn-cli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github.com/Altinn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github.com/Altinn/altinn-studio/issues/4731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altinn.github.io/docs/altinn-studio/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studio.slack.com/" TargetMode="External"/><Relationship Id="rId2" Type="http://schemas.openxmlformats.org/officeDocument/2006/relationships/hyperlink" Target="mailto:lvb@digdir.no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9226890-6016-423F-BD16-6E454D8CA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Velkommen!</a:t>
            </a:r>
            <a:br>
              <a:rPr lang="nb-NO" dirty="0"/>
            </a:br>
            <a:r>
              <a:rPr lang="nb-NO" dirty="0"/>
              <a:t>Husk mute, så begynner </a:t>
            </a:r>
            <a:r>
              <a:rPr lang="nb-NO"/>
              <a:t>vi snart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2F44D417-E0ED-4DD0-8625-68F2CBB0E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0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gode digitale 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999" dirty="0"/>
              <a:t>Universell utforming</a:t>
            </a:r>
          </a:p>
          <a:p>
            <a:r>
              <a:rPr lang="nb-NO" sz="1999" dirty="0" err="1"/>
              <a:t>Responsivt</a:t>
            </a:r>
            <a:r>
              <a:rPr lang="nb-NO" sz="1999" dirty="0"/>
              <a:t> design</a:t>
            </a:r>
          </a:p>
          <a:p>
            <a:r>
              <a:rPr lang="nb-NO" sz="1999" dirty="0"/>
              <a:t>Vi håndterer ytelse og sikkerhet</a:t>
            </a:r>
          </a:p>
          <a:p>
            <a:r>
              <a:rPr lang="nb-NO" sz="1999" dirty="0"/>
              <a:t>Tilgjengelig i Altinn – men også via API så du kan gjøre det synlig med ditt design i ditt nettsted eller med innsending fra brukernes ulike systemer</a:t>
            </a:r>
          </a:p>
          <a:p>
            <a:r>
              <a:rPr lang="nb-NO" sz="1999" dirty="0"/>
              <a:t>Tilrettelagt for gjenbruk av data – fra egne og andres kilder</a:t>
            </a:r>
          </a:p>
          <a:p>
            <a:r>
              <a:rPr lang="nb-NO" sz="1999" dirty="0"/>
              <a:t>Fleksibel arbeidsflyt – sett sammen steg slik det er naturlig for din tjeneste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55F6F6-929C-410A-A4B1-DFE3A850D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Gjennomgang av løsningen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D025FDFD-3197-454C-B91C-8B6B8ECFB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4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ky 228">
            <a:extLst>
              <a:ext uri="{FF2B5EF4-FFF2-40B4-BE49-F238E27FC236}">
                <a16:creationId xmlns:a16="http://schemas.microsoft.com/office/drawing/2014/main" id="{D338B338-7B8A-400D-9EE8-7D18AB62E292}"/>
              </a:ext>
            </a:extLst>
          </p:cNvPr>
          <p:cNvSpPr/>
          <p:nvPr/>
        </p:nvSpPr>
        <p:spPr>
          <a:xfrm>
            <a:off x="3759787" y="1327403"/>
            <a:ext cx="5538107" cy="3222228"/>
          </a:xfrm>
          <a:prstGeom prst="cloud">
            <a:avLst/>
          </a:prstGeom>
          <a:solidFill>
            <a:srgbClr val="FFD904">
              <a:lumMod val="20000"/>
              <a:lumOff val="80000"/>
            </a:srgbClr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nb-NO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ktangel 229">
            <a:extLst>
              <a:ext uri="{FF2B5EF4-FFF2-40B4-BE49-F238E27FC236}">
                <a16:creationId xmlns:a16="http://schemas.microsoft.com/office/drawing/2014/main" id="{3AAF483E-179F-4961-9A0F-545F157960E4}"/>
              </a:ext>
            </a:extLst>
          </p:cNvPr>
          <p:cNvSpPr/>
          <p:nvPr/>
        </p:nvSpPr>
        <p:spPr>
          <a:xfrm>
            <a:off x="4633423" y="1933913"/>
            <a:ext cx="1458305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Studio</a:t>
            </a:r>
          </a:p>
        </p:txBody>
      </p:sp>
      <p:sp>
        <p:nvSpPr>
          <p:cNvPr id="231" name="Rektangel 230">
            <a:extLst>
              <a:ext uri="{FF2B5EF4-FFF2-40B4-BE49-F238E27FC236}">
                <a16:creationId xmlns:a16="http://schemas.microsoft.com/office/drawing/2014/main" id="{FB86E793-1317-4AB7-9D8F-D30517304A99}"/>
              </a:ext>
            </a:extLst>
          </p:cNvPr>
          <p:cNvSpPr/>
          <p:nvPr/>
        </p:nvSpPr>
        <p:spPr>
          <a:xfrm>
            <a:off x="6716071" y="3199801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Platform</a:t>
            </a:r>
          </a:p>
        </p:txBody>
      </p:sp>
      <p:sp>
        <p:nvSpPr>
          <p:cNvPr id="232" name="Rektangel 231">
            <a:extLst>
              <a:ext uri="{FF2B5EF4-FFF2-40B4-BE49-F238E27FC236}">
                <a16:creationId xmlns:a16="http://schemas.microsoft.com/office/drawing/2014/main" id="{8174E19C-FBB5-4D36-9412-A5A4898BC4DA}"/>
              </a:ext>
            </a:extLst>
          </p:cNvPr>
          <p:cNvSpPr/>
          <p:nvPr/>
        </p:nvSpPr>
        <p:spPr>
          <a:xfrm>
            <a:off x="4633424" y="4878105"/>
            <a:ext cx="1454190" cy="78805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TUL</a:t>
            </a:r>
          </a:p>
        </p:txBody>
      </p:sp>
      <p:sp>
        <p:nvSpPr>
          <p:cNvPr id="233" name="Rektangel 232">
            <a:extLst>
              <a:ext uri="{FF2B5EF4-FFF2-40B4-BE49-F238E27FC236}">
                <a16:creationId xmlns:a16="http://schemas.microsoft.com/office/drawing/2014/main" id="{5EADEC6C-E59A-49D2-A9B6-357B709B241C}"/>
              </a:ext>
            </a:extLst>
          </p:cNvPr>
          <p:cNvSpPr/>
          <p:nvPr/>
        </p:nvSpPr>
        <p:spPr>
          <a:xfrm>
            <a:off x="6716072" y="4878104"/>
            <a:ext cx="1454189" cy="78804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SBL</a:t>
            </a:r>
          </a:p>
        </p:txBody>
      </p:sp>
      <p:sp>
        <p:nvSpPr>
          <p:cNvPr id="234" name="Pil høyre 9">
            <a:extLst>
              <a:ext uri="{FF2B5EF4-FFF2-40B4-BE49-F238E27FC236}">
                <a16:creationId xmlns:a16="http://schemas.microsoft.com/office/drawing/2014/main" id="{ABB08B2D-36CA-4596-9490-8AA78A35ABF2}"/>
              </a:ext>
            </a:extLst>
          </p:cNvPr>
          <p:cNvSpPr/>
          <p:nvPr/>
        </p:nvSpPr>
        <p:spPr>
          <a:xfrm>
            <a:off x="6168791" y="5071854"/>
            <a:ext cx="470217" cy="400549"/>
          </a:xfrm>
          <a:prstGeom prst="rightArrow">
            <a:avLst/>
          </a:prstGeom>
          <a:solidFill>
            <a:srgbClr val="1DADF6"/>
          </a:solidFill>
          <a:ln w="12700" cap="flat" cmpd="sng" algn="ctr">
            <a:solidFill>
              <a:srgbClr val="1DAD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nb-NO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Pil opp og ned 12">
            <a:extLst>
              <a:ext uri="{FF2B5EF4-FFF2-40B4-BE49-F238E27FC236}">
                <a16:creationId xmlns:a16="http://schemas.microsoft.com/office/drawing/2014/main" id="{8EB2E5DC-9114-4967-8ED0-F4B2650902D9}"/>
              </a:ext>
            </a:extLst>
          </p:cNvPr>
          <p:cNvSpPr/>
          <p:nvPr/>
        </p:nvSpPr>
        <p:spPr>
          <a:xfrm>
            <a:off x="7323433" y="3986396"/>
            <a:ext cx="235109" cy="840783"/>
          </a:xfrm>
          <a:prstGeom prst="upDownArrow">
            <a:avLst/>
          </a:prstGeom>
          <a:solidFill>
            <a:srgbClr val="1DADF6"/>
          </a:solidFill>
          <a:ln w="12700" cap="flat" cmpd="sng" algn="ctr">
            <a:solidFill>
              <a:srgbClr val="1DAD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nb-NO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TekstSylinder 235">
            <a:extLst>
              <a:ext uri="{FF2B5EF4-FFF2-40B4-BE49-F238E27FC236}">
                <a16:creationId xmlns:a16="http://schemas.microsoft.com/office/drawing/2014/main" id="{DD244C8D-3C74-4F67-B9FF-A32FDC57CED4}"/>
              </a:ext>
            </a:extLst>
          </p:cNvPr>
          <p:cNvSpPr txBox="1"/>
          <p:nvPr/>
        </p:nvSpPr>
        <p:spPr>
          <a:xfrm>
            <a:off x="5360519" y="1030474"/>
            <a:ext cx="310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 b="1">
                <a:solidFill>
                  <a:srgbClr val="000000"/>
                </a:solidFill>
                <a:latin typeface="Calibri" panose="020F0502020204030204"/>
              </a:rPr>
              <a:t>New Altinn 3 </a:t>
            </a:r>
            <a:r>
              <a:rPr lang="nb-NO" sz="1200" b="1" err="1">
                <a:solidFill>
                  <a:srgbClr val="000000"/>
                </a:solidFill>
                <a:latin typeface="Calibri" panose="020F0502020204030204"/>
              </a:rPr>
              <a:t>established</a:t>
            </a:r>
            <a:r>
              <a:rPr lang="nb-NO" sz="1200" b="1">
                <a:solidFill>
                  <a:srgbClr val="000000"/>
                </a:solidFill>
                <a:latin typeface="Calibri" panose="020F0502020204030204"/>
              </a:rPr>
              <a:t> in </a:t>
            </a:r>
            <a:r>
              <a:rPr lang="nb-NO" sz="1200" b="1" err="1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nb-NO" sz="1200" b="1">
                <a:solidFill>
                  <a:srgbClr val="000000"/>
                </a:solidFill>
                <a:latin typeface="Calibri" panose="020F0502020204030204"/>
              </a:rPr>
              <a:t> cloud.</a:t>
            </a:r>
          </a:p>
        </p:txBody>
      </p:sp>
      <p:sp>
        <p:nvSpPr>
          <p:cNvPr id="237" name="TekstSylinder 236">
            <a:extLst>
              <a:ext uri="{FF2B5EF4-FFF2-40B4-BE49-F238E27FC236}">
                <a16:creationId xmlns:a16="http://schemas.microsoft.com/office/drawing/2014/main" id="{ECB5B349-464A-4DAB-97C5-CA32D1667505}"/>
              </a:ext>
            </a:extLst>
          </p:cNvPr>
          <p:cNvSpPr txBox="1"/>
          <p:nvPr/>
        </p:nvSpPr>
        <p:spPr>
          <a:xfrm>
            <a:off x="5496610" y="5763856"/>
            <a:ext cx="206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 b="1" err="1">
                <a:solidFill>
                  <a:srgbClr val="000000"/>
                </a:solidFill>
                <a:latin typeface="Calibri" panose="020F0502020204030204"/>
              </a:rPr>
              <a:t>Existing</a:t>
            </a:r>
            <a:r>
              <a:rPr lang="nb-NO" sz="1200" b="1">
                <a:solidFill>
                  <a:srgbClr val="000000"/>
                </a:solidFill>
                <a:latin typeface="Calibri" panose="020F0502020204030204"/>
              </a:rPr>
              <a:t> Altinn 2 on-</a:t>
            </a:r>
            <a:r>
              <a:rPr lang="nb-NO" sz="1200" b="1" err="1">
                <a:solidFill>
                  <a:srgbClr val="000000"/>
                </a:solidFill>
                <a:latin typeface="Calibri" panose="020F0502020204030204"/>
              </a:rPr>
              <a:t>prem</a:t>
            </a:r>
            <a:r>
              <a:rPr lang="nb-NO" sz="1200" b="1">
                <a:solidFill>
                  <a:srgbClr val="000000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238" name="Pil høyre 9">
            <a:extLst>
              <a:ext uri="{FF2B5EF4-FFF2-40B4-BE49-F238E27FC236}">
                <a16:creationId xmlns:a16="http://schemas.microsoft.com/office/drawing/2014/main" id="{161D4493-7385-45D8-B4CA-3B95AB1BB6BF}"/>
              </a:ext>
            </a:extLst>
          </p:cNvPr>
          <p:cNvSpPr/>
          <p:nvPr/>
        </p:nvSpPr>
        <p:spPr>
          <a:xfrm>
            <a:off x="6168791" y="2106980"/>
            <a:ext cx="470217" cy="400549"/>
          </a:xfrm>
          <a:prstGeom prst="rightArrow">
            <a:avLst/>
          </a:prstGeom>
          <a:solidFill>
            <a:srgbClr val="1DADF6"/>
          </a:solidFill>
          <a:ln w="12700" cap="flat" cmpd="sng" algn="ctr">
            <a:solidFill>
              <a:srgbClr val="1DAD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nb-NO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39" name="Bilde 238">
            <a:extLst>
              <a:ext uri="{FF2B5EF4-FFF2-40B4-BE49-F238E27FC236}">
                <a16:creationId xmlns:a16="http://schemas.microsoft.com/office/drawing/2014/main" id="{6E332391-9820-4B29-AC92-CF355D9DD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3" y="1908265"/>
            <a:ext cx="1194173" cy="569111"/>
          </a:xfrm>
          <a:prstGeom prst="rect">
            <a:avLst/>
          </a:prstGeom>
        </p:spPr>
      </p:pic>
      <p:pic>
        <p:nvPicPr>
          <p:cNvPr id="240" name="Bilde 239">
            <a:extLst>
              <a:ext uri="{FF2B5EF4-FFF2-40B4-BE49-F238E27FC236}">
                <a16:creationId xmlns:a16="http://schemas.microsoft.com/office/drawing/2014/main" id="{E1FA7E88-8EB8-4A29-87A5-5E49483F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3" y="4895975"/>
            <a:ext cx="1194173" cy="569111"/>
          </a:xfrm>
          <a:prstGeom prst="rect">
            <a:avLst/>
          </a:prstGeom>
        </p:spPr>
      </p:pic>
      <p:sp>
        <p:nvSpPr>
          <p:cNvPr id="241" name="TekstSylinder 240">
            <a:extLst>
              <a:ext uri="{FF2B5EF4-FFF2-40B4-BE49-F238E27FC236}">
                <a16:creationId xmlns:a16="http://schemas.microsoft.com/office/drawing/2014/main" id="{397E8588-3635-481C-BC16-94F2BA5A905C}"/>
              </a:ext>
            </a:extLst>
          </p:cNvPr>
          <p:cNvSpPr txBox="1"/>
          <p:nvPr/>
        </p:nvSpPr>
        <p:spPr>
          <a:xfrm>
            <a:off x="2758963" y="5393656"/>
            <a:ext cx="94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Developers</a:t>
            </a:r>
          </a:p>
        </p:txBody>
      </p:sp>
      <p:cxnSp>
        <p:nvCxnSpPr>
          <p:cNvPr id="242" name="Rett pilkobling 241">
            <a:extLst>
              <a:ext uri="{FF2B5EF4-FFF2-40B4-BE49-F238E27FC236}">
                <a16:creationId xmlns:a16="http://schemas.microsoft.com/office/drawing/2014/main" id="{5BE3AD3B-E824-4916-B2A9-D1583F5FBC91}"/>
              </a:ext>
            </a:extLst>
          </p:cNvPr>
          <p:cNvCxnSpPr>
            <a:cxnSpLocks/>
          </p:cNvCxnSpPr>
          <p:nvPr/>
        </p:nvCxnSpPr>
        <p:spPr>
          <a:xfrm>
            <a:off x="3701746" y="2279682"/>
            <a:ext cx="861659" cy="0"/>
          </a:xfrm>
          <a:prstGeom prst="straightConnector1">
            <a:avLst/>
          </a:prstGeom>
          <a:noFill/>
          <a:ln w="6350" cap="flat" cmpd="sng" algn="ctr">
            <a:solidFill>
              <a:srgbClr val="1DADF6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3" name="Rett pilkobling 242">
            <a:extLst>
              <a:ext uri="{FF2B5EF4-FFF2-40B4-BE49-F238E27FC236}">
                <a16:creationId xmlns:a16="http://schemas.microsoft.com/office/drawing/2014/main" id="{69FABFD4-03F9-4BC8-8F4A-07D84ABBD285}"/>
              </a:ext>
            </a:extLst>
          </p:cNvPr>
          <p:cNvCxnSpPr>
            <a:cxnSpLocks/>
          </p:cNvCxnSpPr>
          <p:nvPr/>
        </p:nvCxnSpPr>
        <p:spPr>
          <a:xfrm>
            <a:off x="3701746" y="5272128"/>
            <a:ext cx="861659" cy="0"/>
          </a:xfrm>
          <a:prstGeom prst="straightConnector1">
            <a:avLst/>
          </a:prstGeom>
          <a:noFill/>
          <a:ln w="6350" cap="flat" cmpd="sng" algn="ctr">
            <a:solidFill>
              <a:srgbClr val="1DADF6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4" name="Rett pilkobling 243">
            <a:extLst>
              <a:ext uri="{FF2B5EF4-FFF2-40B4-BE49-F238E27FC236}">
                <a16:creationId xmlns:a16="http://schemas.microsoft.com/office/drawing/2014/main" id="{FCBC865F-7337-4A42-A765-4E53F6B95865}"/>
              </a:ext>
            </a:extLst>
          </p:cNvPr>
          <p:cNvCxnSpPr>
            <a:cxnSpLocks/>
          </p:cNvCxnSpPr>
          <p:nvPr/>
        </p:nvCxnSpPr>
        <p:spPr>
          <a:xfrm flipH="1">
            <a:off x="8400874" y="3785520"/>
            <a:ext cx="1250386" cy="1485564"/>
          </a:xfrm>
          <a:prstGeom prst="straightConnector1">
            <a:avLst/>
          </a:prstGeom>
          <a:noFill/>
          <a:ln w="6350" cap="flat" cmpd="sng" algn="ctr">
            <a:solidFill>
              <a:srgbClr val="1DADF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5" name="TekstSylinder 244">
            <a:extLst>
              <a:ext uri="{FF2B5EF4-FFF2-40B4-BE49-F238E27FC236}">
                <a16:creationId xmlns:a16="http://schemas.microsoft.com/office/drawing/2014/main" id="{7A964EDF-F288-42CE-8B39-245D759580AF}"/>
              </a:ext>
            </a:extLst>
          </p:cNvPr>
          <p:cNvSpPr txBox="1"/>
          <p:nvPr/>
        </p:nvSpPr>
        <p:spPr>
          <a:xfrm>
            <a:off x="2764597" y="2391458"/>
            <a:ext cx="100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Developers</a:t>
            </a:r>
          </a:p>
        </p:txBody>
      </p:sp>
      <p:pic>
        <p:nvPicPr>
          <p:cNvPr id="246" name="Bilde 245">
            <a:extLst>
              <a:ext uri="{FF2B5EF4-FFF2-40B4-BE49-F238E27FC236}">
                <a16:creationId xmlns:a16="http://schemas.microsoft.com/office/drawing/2014/main" id="{E2F3546F-CD7C-4FED-9E14-23D90D15B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46" y="3216409"/>
            <a:ext cx="1194173" cy="569111"/>
          </a:xfrm>
          <a:prstGeom prst="rect">
            <a:avLst/>
          </a:prstGeom>
        </p:spPr>
      </p:pic>
      <p:sp>
        <p:nvSpPr>
          <p:cNvPr id="247" name="TekstSylinder 246">
            <a:extLst>
              <a:ext uri="{FF2B5EF4-FFF2-40B4-BE49-F238E27FC236}">
                <a16:creationId xmlns:a16="http://schemas.microsoft.com/office/drawing/2014/main" id="{1BDD7A6D-FF19-4B3B-9357-27707F7CBB29}"/>
              </a:ext>
            </a:extLst>
          </p:cNvPr>
          <p:cNvSpPr txBox="1"/>
          <p:nvPr/>
        </p:nvSpPr>
        <p:spPr>
          <a:xfrm>
            <a:off x="9750509" y="3709425"/>
            <a:ext cx="125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Users/systems</a:t>
            </a:r>
          </a:p>
        </p:txBody>
      </p:sp>
      <p:cxnSp>
        <p:nvCxnSpPr>
          <p:cNvPr id="248" name="Rett pilkobling 247">
            <a:extLst>
              <a:ext uri="{FF2B5EF4-FFF2-40B4-BE49-F238E27FC236}">
                <a16:creationId xmlns:a16="http://schemas.microsoft.com/office/drawing/2014/main" id="{8B9F6C55-2A68-4A5D-8A45-A915F09D3BB7}"/>
              </a:ext>
            </a:extLst>
          </p:cNvPr>
          <p:cNvCxnSpPr>
            <a:cxnSpLocks/>
          </p:cNvCxnSpPr>
          <p:nvPr/>
        </p:nvCxnSpPr>
        <p:spPr>
          <a:xfrm flipH="1" flipV="1">
            <a:off x="8342147" y="2277702"/>
            <a:ext cx="1309113" cy="1103615"/>
          </a:xfrm>
          <a:prstGeom prst="straightConnector1">
            <a:avLst/>
          </a:prstGeom>
          <a:noFill/>
          <a:ln w="6350" cap="flat" cmpd="sng" algn="ctr">
            <a:solidFill>
              <a:srgbClr val="1DADF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9" name="Rektangel 248">
            <a:extLst>
              <a:ext uri="{FF2B5EF4-FFF2-40B4-BE49-F238E27FC236}">
                <a16:creationId xmlns:a16="http://schemas.microsoft.com/office/drawing/2014/main" id="{CBEB7B4E-2BEE-4408-98B8-4EF3BF56A957}"/>
              </a:ext>
            </a:extLst>
          </p:cNvPr>
          <p:cNvSpPr/>
          <p:nvPr/>
        </p:nvSpPr>
        <p:spPr>
          <a:xfrm>
            <a:off x="6833624" y="1789022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Apps</a:t>
            </a:r>
          </a:p>
        </p:txBody>
      </p:sp>
      <p:sp>
        <p:nvSpPr>
          <p:cNvPr id="250" name="Rektangel 249">
            <a:extLst>
              <a:ext uri="{FF2B5EF4-FFF2-40B4-BE49-F238E27FC236}">
                <a16:creationId xmlns:a16="http://schemas.microsoft.com/office/drawing/2014/main" id="{A44CB753-1B07-4A40-ACD0-216E4C2BF172}"/>
              </a:ext>
            </a:extLst>
          </p:cNvPr>
          <p:cNvSpPr/>
          <p:nvPr/>
        </p:nvSpPr>
        <p:spPr>
          <a:xfrm>
            <a:off x="6776370" y="1856562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Apps</a:t>
            </a:r>
          </a:p>
        </p:txBody>
      </p:sp>
      <p:sp>
        <p:nvSpPr>
          <p:cNvPr id="251" name="Rektangel 250">
            <a:extLst>
              <a:ext uri="{FF2B5EF4-FFF2-40B4-BE49-F238E27FC236}">
                <a16:creationId xmlns:a16="http://schemas.microsoft.com/office/drawing/2014/main" id="{4C51AD6B-BA6C-4258-B5FD-1A6F4337010D}"/>
              </a:ext>
            </a:extLst>
          </p:cNvPr>
          <p:cNvSpPr/>
          <p:nvPr/>
        </p:nvSpPr>
        <p:spPr>
          <a:xfrm>
            <a:off x="6716071" y="1933914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Apps</a:t>
            </a:r>
          </a:p>
        </p:txBody>
      </p:sp>
      <p:sp>
        <p:nvSpPr>
          <p:cNvPr id="252" name="Pil: ned 251">
            <a:extLst>
              <a:ext uri="{FF2B5EF4-FFF2-40B4-BE49-F238E27FC236}">
                <a16:creationId xmlns:a16="http://schemas.microsoft.com/office/drawing/2014/main" id="{B506852F-6A9E-4430-BBC3-9D54D1012391}"/>
              </a:ext>
            </a:extLst>
          </p:cNvPr>
          <p:cNvSpPr/>
          <p:nvPr/>
        </p:nvSpPr>
        <p:spPr>
          <a:xfrm>
            <a:off x="7323433" y="2750020"/>
            <a:ext cx="234173" cy="395153"/>
          </a:xfrm>
          <a:prstGeom prst="downArrow">
            <a:avLst/>
          </a:prstGeom>
          <a:solidFill>
            <a:srgbClr val="1DAD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nb-NO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3" name="Rektangel 252">
            <a:extLst>
              <a:ext uri="{FF2B5EF4-FFF2-40B4-BE49-F238E27FC236}">
                <a16:creationId xmlns:a16="http://schemas.microsoft.com/office/drawing/2014/main" id="{7D1E605A-66F1-4BD1-A6D2-D22B53CFD3FF}"/>
              </a:ext>
            </a:extLst>
          </p:cNvPr>
          <p:cNvSpPr/>
          <p:nvPr/>
        </p:nvSpPr>
        <p:spPr>
          <a:xfrm>
            <a:off x="7055287" y="4876003"/>
            <a:ext cx="770466" cy="229138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nb-NO" sz="1200" kern="0">
                <a:solidFill>
                  <a:srgbClr val="000000"/>
                </a:solidFill>
                <a:latin typeface="Calibri" panose="020F0502020204030204"/>
              </a:rPr>
              <a:t>Bridge</a:t>
            </a:r>
          </a:p>
        </p:txBody>
      </p:sp>
      <p:cxnSp>
        <p:nvCxnSpPr>
          <p:cNvPr id="255" name="Rett pilkobling 254">
            <a:extLst>
              <a:ext uri="{FF2B5EF4-FFF2-40B4-BE49-F238E27FC236}">
                <a16:creationId xmlns:a16="http://schemas.microsoft.com/office/drawing/2014/main" id="{11DB7EE2-D89F-4643-AF30-DF3196CDBDF7}"/>
              </a:ext>
            </a:extLst>
          </p:cNvPr>
          <p:cNvCxnSpPr>
            <a:cxnSpLocks/>
          </p:cNvCxnSpPr>
          <p:nvPr/>
        </p:nvCxnSpPr>
        <p:spPr>
          <a:xfrm flipH="1">
            <a:off x="8283461" y="3533702"/>
            <a:ext cx="1367800" cy="0"/>
          </a:xfrm>
          <a:prstGeom prst="straightConnector1">
            <a:avLst/>
          </a:prstGeom>
          <a:noFill/>
          <a:ln w="6350" cap="flat" cmpd="sng" algn="ctr">
            <a:solidFill>
              <a:srgbClr val="1DADF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Tittel 1">
            <a:extLst>
              <a:ext uri="{FF2B5EF4-FFF2-40B4-BE49-F238E27FC236}">
                <a16:creationId xmlns:a16="http://schemas.microsoft.com/office/drawing/2014/main" id="{97C2722C-48CE-4408-84FD-D1B89F06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Altinn 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42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74C3F686-8B47-4E5E-ABFD-D56A23941DE2}"/>
              </a:ext>
            </a:extLst>
          </p:cNvPr>
          <p:cNvSpPr/>
          <p:nvPr/>
        </p:nvSpPr>
        <p:spPr>
          <a:xfrm>
            <a:off x="269712" y="2011819"/>
            <a:ext cx="7697313" cy="1105119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https://altinn.studio</a:t>
            </a:r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BB1B745E-0E40-4BF1-8AD1-23D4BA9E0CED}"/>
              </a:ext>
            </a:extLst>
          </p:cNvPr>
          <p:cNvSpPr txBox="1">
            <a:spLocks/>
          </p:cNvSpPr>
          <p:nvPr/>
        </p:nvSpPr>
        <p:spPr>
          <a:xfrm>
            <a:off x="768671" y="552084"/>
            <a:ext cx="10654660" cy="116218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6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/>
              </a:rPr>
              <a:t>Altinn Studio 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– </a:t>
            </a:r>
            <a:r>
              <a:rPr lang="en-US" err="1">
                <a:solidFill>
                  <a:srgbClr val="000000"/>
                </a:solidFill>
                <a:latin typeface="Calibri Light" panose="020F0302020204030204"/>
              </a:rPr>
              <a:t>verktøy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for </a:t>
            </a:r>
            <a:r>
              <a:rPr lang="en-US" err="1">
                <a:solidFill>
                  <a:srgbClr val="000000"/>
                </a:solidFill>
                <a:latin typeface="Calibri Light" panose="020F0302020204030204"/>
              </a:rPr>
              <a:t>utvikling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av apps</a:t>
            </a:r>
            <a:endParaRPr lang="nb-NO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D74BC4F-9F78-46CA-8D57-02B12F257879}"/>
              </a:ext>
            </a:extLst>
          </p:cNvPr>
          <p:cNvSpPr/>
          <p:nvPr/>
        </p:nvSpPr>
        <p:spPr>
          <a:xfrm>
            <a:off x="1456690" y="2423260"/>
            <a:ext cx="1449836" cy="37334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Designer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63E2D82-9C98-4D86-910A-0233D46FECB5}"/>
              </a:ext>
            </a:extLst>
          </p:cNvPr>
          <p:cNvSpPr/>
          <p:nvPr/>
        </p:nvSpPr>
        <p:spPr>
          <a:xfrm>
            <a:off x="5371082" y="2423262"/>
            <a:ext cx="1449836" cy="37333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Repos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807401B2-CEFA-42A4-9235-1F832AB86101}"/>
              </a:ext>
            </a:extLst>
          </p:cNvPr>
          <p:cNvSpPr/>
          <p:nvPr/>
        </p:nvSpPr>
        <p:spPr>
          <a:xfrm>
            <a:off x="9285475" y="2423261"/>
            <a:ext cx="1449836" cy="373337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Code</a:t>
            </a:r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010184EB-33A1-44E3-AC6B-ACF96F647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9"/>
          <a:stretch/>
        </p:blipFill>
        <p:spPr>
          <a:xfrm>
            <a:off x="8083293" y="3551651"/>
            <a:ext cx="3904171" cy="2221844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D6B30694-DEF6-48EE-AFD9-E60F4FF35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442"/>
          <a:stretch/>
        </p:blipFill>
        <p:spPr>
          <a:xfrm>
            <a:off x="269712" y="3551651"/>
            <a:ext cx="3823790" cy="2219846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72C35FB8-3C34-48F3-83A7-FB313E95839D}"/>
              </a:ext>
            </a:extLst>
          </p:cNvPr>
          <p:cNvCxnSpPr>
            <a:cxnSpLocks/>
          </p:cNvCxnSpPr>
          <p:nvPr/>
        </p:nvCxnSpPr>
        <p:spPr>
          <a:xfrm>
            <a:off x="6933455" y="2609932"/>
            <a:ext cx="2220548" cy="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F8C121B-9285-47A8-9D60-F5A73CBB1C62}"/>
              </a:ext>
            </a:extLst>
          </p:cNvPr>
          <p:cNvSpPr txBox="1"/>
          <p:nvPr/>
        </p:nvSpPr>
        <p:spPr>
          <a:xfrm>
            <a:off x="8183290" y="2332960"/>
            <a:ext cx="45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Git</a:t>
            </a:r>
          </a:p>
        </p:txBody>
      </p: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DE0BAAF5-AF88-4CC8-A69F-F092538E32C4}"/>
              </a:ext>
            </a:extLst>
          </p:cNvPr>
          <p:cNvCxnSpPr>
            <a:cxnSpLocks/>
          </p:cNvCxnSpPr>
          <p:nvPr/>
        </p:nvCxnSpPr>
        <p:spPr>
          <a:xfrm>
            <a:off x="3093351" y="2609929"/>
            <a:ext cx="2106890" cy="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C2756920-6AE4-4C96-8561-7032E6A4A808}"/>
              </a:ext>
            </a:extLst>
          </p:cNvPr>
          <p:cNvSpPr txBox="1"/>
          <p:nvPr/>
        </p:nvSpPr>
        <p:spPr>
          <a:xfrm>
            <a:off x="3792464" y="2332960"/>
            <a:ext cx="985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Git &amp; API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1BCD79D-A97F-4721-880E-972C8D7CA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060" y="3551651"/>
            <a:ext cx="3622673" cy="2221844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22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CB27948-CF1B-4DC5-BB22-5412C8DC95CA}"/>
              </a:ext>
            </a:extLst>
          </p:cNvPr>
          <p:cNvSpPr txBox="1">
            <a:spLocks/>
          </p:cNvSpPr>
          <p:nvPr/>
        </p:nvSpPr>
        <p:spPr>
          <a:xfrm>
            <a:off x="768672" y="537529"/>
            <a:ext cx="10654660" cy="116218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6"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/>
              </a:rPr>
              <a:t>Rask </a:t>
            </a:r>
            <a:r>
              <a:rPr lang="en-US" dirty="0" err="1">
                <a:solidFill>
                  <a:srgbClr val="000000"/>
                </a:solidFill>
                <a:latin typeface="Calibri Light" panose="020F0302020204030204"/>
              </a:rPr>
              <a:t>vei</a:t>
            </a:r>
            <a:r>
              <a:rPr lang="en-US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Light" panose="020F0302020204030204"/>
              </a:rPr>
              <a:t>til</a:t>
            </a:r>
            <a:r>
              <a:rPr lang="en-US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Light" panose="020F0302020204030204"/>
              </a:rPr>
              <a:t>applikasjonsutvikling</a:t>
            </a:r>
            <a:endParaRPr lang="nb-NO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329B6FB-FFEF-463A-8806-73D767C33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4" t="3542" r="5487" b="10431"/>
          <a:stretch/>
        </p:blipFill>
        <p:spPr>
          <a:xfrm>
            <a:off x="2934933" y="1553715"/>
            <a:ext cx="7285334" cy="44755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F06E911-4A25-4A88-8AF8-46EB07351E62}"/>
              </a:ext>
            </a:extLst>
          </p:cNvPr>
          <p:cNvSpPr txBox="1"/>
          <p:nvPr/>
        </p:nvSpPr>
        <p:spPr>
          <a:xfrm rot="19984834">
            <a:off x="6859931" y="3948905"/>
            <a:ext cx="914311" cy="91431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ctr" defTabSz="914309">
              <a:defRPr/>
            </a:pPr>
            <a:r>
              <a:rPr lang="en-US" sz="3200" b="1">
                <a:solidFill>
                  <a:srgbClr val="696A69"/>
                </a:solidFill>
                <a:latin typeface="Calibri" panose="020F0502020204030204"/>
              </a:rPr>
              <a:t>app</a:t>
            </a:r>
            <a:endParaRPr lang="nb-NO" sz="3200" b="1">
              <a:solidFill>
                <a:srgbClr val="696A69"/>
              </a:solidFill>
              <a:latin typeface="Calibri" panose="020F0502020204030204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33CE780-AD6A-4243-BAAA-85888742A2FC}"/>
              </a:ext>
            </a:extLst>
          </p:cNvPr>
          <p:cNvSpPr/>
          <p:nvPr/>
        </p:nvSpPr>
        <p:spPr>
          <a:xfrm>
            <a:off x="9228510" y="4091265"/>
            <a:ext cx="1294279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Docker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BFDD0-776B-4627-9A70-DD8E1E41FCEC}"/>
              </a:ext>
            </a:extLst>
          </p:cNvPr>
          <p:cNvSpPr/>
          <p:nvPr/>
        </p:nvSpPr>
        <p:spPr>
          <a:xfrm>
            <a:off x="8776483" y="2748311"/>
            <a:ext cx="1919248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Alpine Linux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0B779EC-13E2-4A8E-8F0D-293E5F60DFF4}"/>
              </a:ext>
            </a:extLst>
          </p:cNvPr>
          <p:cNvSpPr/>
          <p:nvPr/>
        </p:nvSpPr>
        <p:spPr>
          <a:xfrm>
            <a:off x="8457616" y="2153311"/>
            <a:ext cx="1618265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.NET Core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F699A1-7C79-4CE2-BF46-DBB0912FDC22}"/>
              </a:ext>
            </a:extLst>
          </p:cNvPr>
          <p:cNvSpPr/>
          <p:nvPr/>
        </p:nvSpPr>
        <p:spPr>
          <a:xfrm>
            <a:off x="2649946" y="3576572"/>
            <a:ext cx="1037453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 err="1">
                <a:solidFill>
                  <a:srgbClr val="FFFFFF"/>
                </a:solidFill>
                <a:latin typeface="Calibri" panose="020F0502020204030204"/>
              </a:rPr>
              <a:t>APIer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2F9BAF9-1839-46FA-A8B5-6F3BD4A41C89}"/>
              </a:ext>
            </a:extLst>
          </p:cNvPr>
          <p:cNvSpPr/>
          <p:nvPr/>
        </p:nvSpPr>
        <p:spPr>
          <a:xfrm>
            <a:off x="2811754" y="4197721"/>
            <a:ext cx="875645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GUI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29ADA5F-15EE-46A0-B59E-53C76C2B80A1}"/>
              </a:ext>
            </a:extLst>
          </p:cNvPr>
          <p:cNvSpPr/>
          <p:nvPr/>
        </p:nvSpPr>
        <p:spPr>
          <a:xfrm>
            <a:off x="3185367" y="1807223"/>
            <a:ext cx="1378607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Prosess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4331805-DACE-4F45-9D0B-A5FDF52D2187}"/>
              </a:ext>
            </a:extLst>
          </p:cNvPr>
          <p:cNvSpPr/>
          <p:nvPr/>
        </p:nvSpPr>
        <p:spPr>
          <a:xfrm>
            <a:off x="4785851" y="1807223"/>
            <a:ext cx="1119147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Tekster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5802398-1B75-4F12-BA6A-1DE288266EB8}"/>
              </a:ext>
            </a:extLst>
          </p:cNvPr>
          <p:cNvSpPr/>
          <p:nvPr/>
        </p:nvSpPr>
        <p:spPr>
          <a:xfrm>
            <a:off x="2963489" y="2451964"/>
            <a:ext cx="2093642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 err="1">
                <a:solidFill>
                  <a:srgbClr val="FFFFFF"/>
                </a:solidFill>
                <a:latin typeface="Calibri" panose="020F0502020204030204"/>
              </a:rPr>
              <a:t>Datamodeller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1C2B9C-989F-4E68-A0FF-BE15D5E9C60D}"/>
              </a:ext>
            </a:extLst>
          </p:cNvPr>
          <p:cNvSpPr/>
          <p:nvPr/>
        </p:nvSpPr>
        <p:spPr>
          <a:xfrm>
            <a:off x="8129153" y="1558310"/>
            <a:ext cx="1119147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React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1429635-6336-4773-9FF0-CE952CEF3007}"/>
              </a:ext>
            </a:extLst>
          </p:cNvPr>
          <p:cNvSpPr/>
          <p:nvPr/>
        </p:nvSpPr>
        <p:spPr>
          <a:xfrm>
            <a:off x="3819926" y="4076534"/>
            <a:ext cx="1031775" cy="42979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sz="2400" kern="0" err="1">
                <a:solidFill>
                  <a:srgbClr val="FFFFFF"/>
                </a:solidFill>
                <a:latin typeface="Calibri" panose="020F0502020204030204"/>
              </a:rPr>
              <a:t>Logikk</a:t>
            </a:r>
            <a:endParaRPr lang="nb-NO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B28AE4A-469C-4876-B012-7C3D63930E52}"/>
              </a:ext>
            </a:extLst>
          </p:cNvPr>
          <p:cNvSpPr/>
          <p:nvPr/>
        </p:nvSpPr>
        <p:spPr>
          <a:xfrm>
            <a:off x="3050927" y="6212056"/>
            <a:ext cx="6580648" cy="440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462"/>
            <a:r>
              <a:rPr lang="nb-NO" sz="2264">
                <a:solidFill>
                  <a:prstClr val="black"/>
                </a:solidFill>
                <a:latin typeface="Arial" panose="020B0604020202020204"/>
                <a:hlinkClick r:id="rId4"/>
              </a:rPr>
              <a:t>https://www.docker.com/resources/what-container</a:t>
            </a:r>
            <a:endParaRPr lang="nb-NO" sz="2264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363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">
            <a:extLst>
              <a:ext uri="{FF2B5EF4-FFF2-40B4-BE49-F238E27FC236}">
                <a16:creationId xmlns:a16="http://schemas.microsoft.com/office/drawing/2014/main" id="{D87646E5-C0B2-46EA-AAF8-E7CEB67081A7}"/>
              </a:ext>
            </a:extLst>
          </p:cNvPr>
          <p:cNvSpPr txBox="1">
            <a:spLocks/>
          </p:cNvSpPr>
          <p:nvPr/>
        </p:nvSpPr>
        <p:spPr>
          <a:xfrm>
            <a:off x="768671" y="552084"/>
            <a:ext cx="10654660" cy="116218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6">
              <a:defRPr/>
            </a:pP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Altinn </a:t>
            </a:r>
            <a:r>
              <a:rPr lang="en-US" b="1">
                <a:solidFill>
                  <a:srgbClr val="000000"/>
                </a:solidFill>
                <a:latin typeface="Calibri" panose="020F0502020204030204"/>
              </a:rPr>
              <a:t>Apps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– </a:t>
            </a:r>
            <a:r>
              <a:rPr lang="en-US" err="1">
                <a:solidFill>
                  <a:srgbClr val="000000"/>
                </a:solidFill>
                <a:latin typeface="Calibri Light" panose="020F0302020204030204"/>
              </a:rPr>
              <a:t>infrastruktur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der </a:t>
            </a:r>
            <a:r>
              <a:rPr lang="en-US" err="1">
                <a:solidFill>
                  <a:srgbClr val="000000"/>
                </a:solidFill>
                <a:latin typeface="Calibri Light" panose="020F0302020204030204"/>
              </a:rPr>
              <a:t>appene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US" err="1">
                <a:solidFill>
                  <a:srgbClr val="000000"/>
                </a:solidFill>
                <a:latin typeface="Calibri Light" panose="020F0302020204030204"/>
              </a:rPr>
              <a:t>kjører</a:t>
            </a:r>
            <a:endParaRPr lang="nb-NO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81B26A0-D50E-4EDA-941C-0E124021938D}"/>
              </a:ext>
            </a:extLst>
          </p:cNvPr>
          <p:cNvSpPr/>
          <p:nvPr/>
        </p:nvSpPr>
        <p:spPr>
          <a:xfrm>
            <a:off x="620942" y="3559253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Apps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6F7585B-6F9E-457D-AE7E-4FACC7679FC7}"/>
              </a:ext>
            </a:extLst>
          </p:cNvPr>
          <p:cNvSpPr/>
          <p:nvPr/>
        </p:nvSpPr>
        <p:spPr>
          <a:xfrm>
            <a:off x="563688" y="3626793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Apps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CAA1CA9-0CFB-4A66-9851-A713DC639FB7}"/>
              </a:ext>
            </a:extLst>
          </p:cNvPr>
          <p:cNvSpPr/>
          <p:nvPr/>
        </p:nvSpPr>
        <p:spPr>
          <a:xfrm>
            <a:off x="503389" y="3704145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Apps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FBC7DB1-E346-46A8-A396-690B3ED887DD}"/>
              </a:ext>
            </a:extLst>
          </p:cNvPr>
          <p:cNvSpPr/>
          <p:nvPr/>
        </p:nvSpPr>
        <p:spPr>
          <a:xfrm>
            <a:off x="3211749" y="2118913"/>
            <a:ext cx="7770406" cy="1676303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https://</a:t>
            </a: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ssb</a:t>
            </a: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.apps.altinn.no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CEFD-4F7D-41F8-80FF-01DDBA3B8E46}"/>
              </a:ext>
            </a:extLst>
          </p:cNvPr>
          <p:cNvSpPr/>
          <p:nvPr/>
        </p:nvSpPr>
        <p:spPr>
          <a:xfrm>
            <a:off x="3211749" y="4199860"/>
            <a:ext cx="7770406" cy="1676303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https://</a:t>
            </a: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nav</a:t>
            </a: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.apps.altinn.no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81B1F6AD-042F-4E6B-AA55-101511F4C16E}"/>
              </a:ext>
            </a:extLst>
          </p:cNvPr>
          <p:cNvCxnSpPr>
            <a:cxnSpLocks/>
          </p:cNvCxnSpPr>
          <p:nvPr/>
        </p:nvCxnSpPr>
        <p:spPr>
          <a:xfrm flipV="1">
            <a:off x="821009" y="2414240"/>
            <a:ext cx="1894387" cy="99868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31368EC8-F10C-4A7B-811A-0F524DF73D93}"/>
              </a:ext>
            </a:extLst>
          </p:cNvPr>
          <p:cNvCxnSpPr>
            <a:cxnSpLocks/>
          </p:cNvCxnSpPr>
          <p:nvPr/>
        </p:nvCxnSpPr>
        <p:spPr>
          <a:xfrm>
            <a:off x="682813" y="4597158"/>
            <a:ext cx="2363141" cy="120553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pic>
        <p:nvPicPr>
          <p:cNvPr id="28" name="Bilde 27">
            <a:extLst>
              <a:ext uri="{FF2B5EF4-FFF2-40B4-BE49-F238E27FC236}">
                <a16:creationId xmlns:a16="http://schemas.microsoft.com/office/drawing/2014/main" id="{9295BA4B-7FFA-44E0-8909-C0FAF758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19" y="2559769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A07172D6-B2FA-477D-B37D-0F0011B6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018" y="2559769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2099AE2B-0EFE-4E34-8ECA-820AA8550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16" y="2559769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ED6EEADF-0E03-4D10-855B-E04D0611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43" y="2559769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4B3F7533-2771-42DA-A4A2-037065715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244" y="4640714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5A96F971-0BB5-4FB5-B0E4-B950F884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41" y="4640714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68BD2A2A-476D-479E-B408-3343C13E6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268" y="4640714"/>
            <a:ext cx="1444333" cy="891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C1DE1FDA-C703-4A3B-8E06-CD88A5C85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3" y="2144449"/>
            <a:ext cx="454102" cy="440854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A1A61630-3047-4B9C-8B8B-4B15F2180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5" y="4230402"/>
            <a:ext cx="454102" cy="4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5EF9122-0AB3-49AA-AAA7-8278864ADD81}"/>
              </a:ext>
            </a:extLst>
          </p:cNvPr>
          <p:cNvSpPr/>
          <p:nvPr/>
        </p:nvSpPr>
        <p:spPr>
          <a:xfrm>
            <a:off x="7678126" y="5012456"/>
            <a:ext cx="1454189" cy="78804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SBL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A9B5C5-4BAD-49AE-BF81-A2A093A0D1F6}"/>
              </a:ext>
            </a:extLst>
          </p:cNvPr>
          <p:cNvSpPr/>
          <p:nvPr/>
        </p:nvSpPr>
        <p:spPr>
          <a:xfrm>
            <a:off x="3622529" y="5226405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</a:rPr>
              <a:t>Blob storage</a:t>
            </a:r>
            <a:endParaRPr lang="nb-NO" sz="1600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163782-1DFB-4F22-B9D0-4F374F5E6C64}"/>
              </a:ext>
            </a:extLst>
          </p:cNvPr>
          <p:cNvSpPr/>
          <p:nvPr/>
        </p:nvSpPr>
        <p:spPr>
          <a:xfrm>
            <a:off x="3537716" y="5114985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</a:rPr>
              <a:t>Blob storage</a:t>
            </a:r>
            <a:endParaRPr lang="nb-NO" sz="1600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CDD3FA3-81D9-4402-8AF8-E1FD2438D5F6}"/>
              </a:ext>
            </a:extLst>
          </p:cNvPr>
          <p:cNvSpPr txBox="1">
            <a:spLocks/>
          </p:cNvSpPr>
          <p:nvPr/>
        </p:nvSpPr>
        <p:spPr>
          <a:xfrm>
            <a:off x="768671" y="552084"/>
            <a:ext cx="10654660" cy="116218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6">
              <a:defRPr/>
            </a:pP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Altinn </a:t>
            </a:r>
            <a:r>
              <a:rPr lang="en-US" b="1">
                <a:solidFill>
                  <a:srgbClr val="000000"/>
                </a:solidFill>
                <a:latin typeface="Calibri" panose="020F0502020204030204"/>
              </a:rPr>
              <a:t>Platform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– </a:t>
            </a:r>
            <a:r>
              <a:rPr lang="en-US" err="1">
                <a:solidFill>
                  <a:srgbClr val="000000"/>
                </a:solidFill>
                <a:latin typeface="Calibri Light" panose="020F0302020204030204"/>
              </a:rPr>
              <a:t>Gjenbrukbare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microservices</a:t>
            </a:r>
            <a:endParaRPr lang="nb-NO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D01695-44B0-4618-BBB6-D089C349B340}"/>
              </a:ext>
            </a:extLst>
          </p:cNvPr>
          <p:cNvSpPr/>
          <p:nvPr/>
        </p:nvSpPr>
        <p:spPr>
          <a:xfrm>
            <a:off x="567344" y="2875924"/>
            <a:ext cx="11085849" cy="1439495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https://</a:t>
            </a: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platform</a:t>
            </a: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.altinn.no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7329EC-7372-405F-8D87-4EA2793CBC32}"/>
              </a:ext>
            </a:extLst>
          </p:cNvPr>
          <p:cNvSpPr/>
          <p:nvPr/>
        </p:nvSpPr>
        <p:spPr>
          <a:xfrm>
            <a:off x="2546897" y="3577696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Storage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0354A2F-AFFB-4A2D-8986-CBC6D6837F02}"/>
              </a:ext>
            </a:extLst>
          </p:cNvPr>
          <p:cNvSpPr/>
          <p:nvPr/>
        </p:nvSpPr>
        <p:spPr>
          <a:xfrm>
            <a:off x="9370446" y="3581213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Authx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C0C5644-5237-423D-8924-039B496A88B5}"/>
              </a:ext>
            </a:extLst>
          </p:cNvPr>
          <p:cNvSpPr/>
          <p:nvPr/>
        </p:nvSpPr>
        <p:spPr>
          <a:xfrm>
            <a:off x="4247003" y="3581213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</a:rPr>
              <a:t>Receipt</a:t>
            </a:r>
            <a:endParaRPr lang="nb-NO" sz="1600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3576D88-7345-40BE-A48C-F922234DE71E}"/>
              </a:ext>
            </a:extLst>
          </p:cNvPr>
          <p:cNvSpPr/>
          <p:nvPr/>
        </p:nvSpPr>
        <p:spPr>
          <a:xfrm>
            <a:off x="5962564" y="3581213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Register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5F852D0-ECE0-4830-A437-18021A130BE0}"/>
              </a:ext>
            </a:extLst>
          </p:cNvPr>
          <p:cNvSpPr/>
          <p:nvPr/>
        </p:nvSpPr>
        <p:spPr>
          <a:xfrm>
            <a:off x="7678126" y="3581213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Profile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77F388A-7FC2-410A-9895-3B547570C847}"/>
              </a:ext>
            </a:extLst>
          </p:cNvPr>
          <p:cNvSpPr/>
          <p:nvPr/>
        </p:nvSpPr>
        <p:spPr>
          <a:xfrm>
            <a:off x="846791" y="3577695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PDF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1E19B13-7CB2-44FA-9AA3-FED9357D7FA9}"/>
              </a:ext>
            </a:extLst>
          </p:cNvPr>
          <p:cNvSpPr/>
          <p:nvPr/>
        </p:nvSpPr>
        <p:spPr>
          <a:xfrm>
            <a:off x="1731613" y="5000386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</a:rPr>
              <a:t>Cosmos DB</a:t>
            </a:r>
            <a:endParaRPr lang="nb-NO" sz="1600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3140EC-FABF-482E-8CCE-8A9D7C9B24A9}"/>
              </a:ext>
            </a:extLst>
          </p:cNvPr>
          <p:cNvSpPr/>
          <p:nvPr/>
        </p:nvSpPr>
        <p:spPr>
          <a:xfrm>
            <a:off x="3447172" y="5000385"/>
            <a:ext cx="1449836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</a:rPr>
              <a:t>Blob storage</a:t>
            </a:r>
            <a:endParaRPr lang="nb-NO" sz="1600" kern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034D8B32-C457-4A5E-B334-D8B41F0242E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687483" y="3983894"/>
            <a:ext cx="1706213" cy="10200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B09D3758-4C61-4857-838D-09239CA41CED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 flipH="1">
            <a:off x="8402574" y="3983894"/>
            <a:ext cx="470" cy="102646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FCEEBDD-25FE-4A16-BEB4-3C6E5B1B5251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2456530" y="3980378"/>
            <a:ext cx="815285" cy="10200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6BBF3318-EF22-4B01-8A6C-D152D56AD6DD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3271816" y="3980377"/>
            <a:ext cx="900275" cy="10200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23366964-6EE3-40C8-93AD-D4C81FCF53C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393695" y="3983894"/>
            <a:ext cx="1701668" cy="10200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E8AA5BB0-CFCB-4595-947D-367DFC6AB469}"/>
              </a:ext>
            </a:extLst>
          </p:cNvPr>
          <p:cNvSpPr/>
          <p:nvPr/>
        </p:nvSpPr>
        <p:spPr>
          <a:xfrm>
            <a:off x="8017341" y="5010355"/>
            <a:ext cx="770466" cy="229138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nb-NO" sz="1200" kern="0">
                <a:solidFill>
                  <a:srgbClr val="000000"/>
                </a:solidFill>
                <a:latin typeface="Calibri" panose="020F0502020204030204"/>
              </a:rPr>
              <a:t>Bridge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A0574C1-5129-4E65-B053-65979E47E227}"/>
              </a:ext>
            </a:extLst>
          </p:cNvPr>
          <p:cNvSpPr/>
          <p:nvPr/>
        </p:nvSpPr>
        <p:spPr>
          <a:xfrm>
            <a:off x="10996664" y="3577696"/>
            <a:ext cx="393887" cy="40268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...</a:t>
            </a:r>
          </a:p>
        </p:txBody>
      </p: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B188B7D4-713A-4B18-AFDB-8FC4D956870F}"/>
              </a:ext>
            </a:extLst>
          </p:cNvPr>
          <p:cNvCxnSpPr>
            <a:cxnSpLocks/>
          </p:cNvCxnSpPr>
          <p:nvPr/>
        </p:nvCxnSpPr>
        <p:spPr>
          <a:xfrm>
            <a:off x="4575245" y="2503349"/>
            <a:ext cx="0" cy="37052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C46882F7-3CA5-4DDA-8D27-D8D88374DFF0}"/>
              </a:ext>
            </a:extLst>
          </p:cNvPr>
          <p:cNvCxnSpPr>
            <a:cxnSpLocks/>
          </p:cNvCxnSpPr>
          <p:nvPr/>
        </p:nvCxnSpPr>
        <p:spPr>
          <a:xfrm>
            <a:off x="8405159" y="2503349"/>
            <a:ext cx="0" cy="35866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Bilde 24">
            <a:extLst>
              <a:ext uri="{FF2B5EF4-FFF2-40B4-BE49-F238E27FC236}">
                <a16:creationId xmlns:a16="http://schemas.microsoft.com/office/drawing/2014/main" id="{6394E2DE-720A-4B56-8F5C-D399E8FE0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0" y="2913459"/>
            <a:ext cx="454102" cy="440854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FED13FE3-0DE3-47CC-82F0-031A58977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" t="6486" r="2612" b="9099"/>
          <a:stretch/>
        </p:blipFill>
        <p:spPr>
          <a:xfrm>
            <a:off x="6737232" y="1790905"/>
            <a:ext cx="3312928" cy="71786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A44ACF47-FD4C-431A-AB89-DEAB011FF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0" t="8926" r="2210" b="6982"/>
          <a:stretch/>
        </p:blipFill>
        <p:spPr>
          <a:xfrm>
            <a:off x="2918783" y="1790715"/>
            <a:ext cx="3312926" cy="7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567A85B-B0BD-4B5B-8713-F238BCBFE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" t="6486" r="2612" b="9099"/>
          <a:stretch/>
        </p:blipFill>
        <p:spPr>
          <a:xfrm>
            <a:off x="424990" y="2154560"/>
            <a:ext cx="5363495" cy="11621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5496CE9-157E-470E-8F99-8C9D38C4E9A4}"/>
              </a:ext>
            </a:extLst>
          </p:cNvPr>
          <p:cNvSpPr/>
          <p:nvPr/>
        </p:nvSpPr>
        <p:spPr>
          <a:xfrm>
            <a:off x="6293343" y="4894387"/>
            <a:ext cx="1449836" cy="373337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altinn-cli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556DC15-4F9E-4CD3-B131-5E9AF7972E07}"/>
              </a:ext>
            </a:extLst>
          </p:cNvPr>
          <p:cNvSpPr/>
          <p:nvPr/>
        </p:nvSpPr>
        <p:spPr>
          <a:xfrm>
            <a:off x="8438151" y="2466216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b="1" kern="0">
                <a:solidFill>
                  <a:srgbClr val="000000"/>
                </a:solidFill>
                <a:latin typeface="Calibri" panose="020F0502020204030204"/>
              </a:rPr>
              <a:t>Platform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7B22359-8481-4299-980F-A1E9AB90E81D}"/>
              </a:ext>
            </a:extLst>
          </p:cNvPr>
          <p:cNvSpPr/>
          <p:nvPr/>
        </p:nvSpPr>
        <p:spPr>
          <a:xfrm>
            <a:off x="6293343" y="2476301"/>
            <a:ext cx="1449836" cy="746684"/>
          </a:xfrm>
          <a:prstGeom prst="rect">
            <a:avLst/>
          </a:prstGeom>
          <a:gradFill>
            <a:gsLst>
              <a:gs pos="0">
                <a:srgbClr val="1DADF6">
                  <a:lumMod val="5000"/>
                  <a:lumOff val="95000"/>
                </a:srgbClr>
              </a:gs>
              <a:gs pos="74000">
                <a:srgbClr val="1DADF6">
                  <a:lumMod val="45000"/>
                  <a:lumOff val="55000"/>
                </a:srgbClr>
              </a:gs>
              <a:gs pos="83000">
                <a:srgbClr val="1DADF6">
                  <a:lumMod val="45000"/>
                  <a:lumOff val="55000"/>
                </a:srgbClr>
              </a:gs>
              <a:gs pos="100000">
                <a:srgbClr val="1DADF6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1DADF6">
                <a:shade val="5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09">
              <a:defRPr/>
            </a:pPr>
            <a:r>
              <a:rPr lang="nb-NO" sz="1600" kern="0">
                <a:solidFill>
                  <a:srgbClr val="000000"/>
                </a:solidFill>
                <a:latin typeface="Calibri" panose="020F0502020204030204"/>
              </a:rPr>
              <a:t>Maskinporten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E6FA405-035C-44D5-B4F3-C2EB1186DDE1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7018262" y="3212899"/>
            <a:ext cx="2144807" cy="16814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7D4510A-F91A-4503-ABF6-37767ACCB8EC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>
            <a:off x="7018261" y="3222984"/>
            <a:ext cx="0" cy="167140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AC37898-EFBC-41D4-9E4F-46F0DCB9130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111019" y="3108991"/>
            <a:ext cx="2907243" cy="17853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3F82299-2640-4E4A-9761-D7094F3B7F87}"/>
              </a:ext>
            </a:extLst>
          </p:cNvPr>
          <p:cNvSpPr txBox="1"/>
          <p:nvPr/>
        </p:nvSpPr>
        <p:spPr>
          <a:xfrm>
            <a:off x="3917198" y="3949250"/>
            <a:ext cx="173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 err="1">
                <a:solidFill>
                  <a:srgbClr val="000000"/>
                </a:solidFill>
                <a:latin typeface="Calibri" panose="020F0502020204030204"/>
              </a:rPr>
              <a:t>Instansiere</a:t>
            </a: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 m/u data</a:t>
            </a:r>
          </a:p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Oppdatere status</a:t>
            </a:r>
          </a:p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Legge til data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E7BCEB9-FDCC-443D-A8A1-0C664C5D10FF}"/>
              </a:ext>
            </a:extLst>
          </p:cNvPr>
          <p:cNvSpPr txBox="1">
            <a:spLocks/>
          </p:cNvSpPr>
          <p:nvPr/>
        </p:nvSpPr>
        <p:spPr>
          <a:xfrm>
            <a:off x="768671" y="552084"/>
            <a:ext cx="10654660" cy="116218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1" kern="1200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6">
              <a:defRPr/>
            </a:pP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Altinn </a:t>
            </a:r>
            <a:r>
              <a:rPr lang="en-US" b="1">
                <a:solidFill>
                  <a:srgbClr val="000000"/>
                </a:solidFill>
                <a:latin typeface="Calibri" panose="020F0502020204030204"/>
              </a:rPr>
              <a:t>CLI</a:t>
            </a:r>
            <a:r>
              <a:rPr lang="en-US">
                <a:solidFill>
                  <a:srgbClr val="000000"/>
                </a:solidFill>
                <a:latin typeface="Calibri Light" panose="020F0302020204030204"/>
              </a:rPr>
              <a:t> - command-line interface for Altinn APIer</a:t>
            </a:r>
            <a:endParaRPr lang="nb-NO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48A7C43-3031-4367-A111-B9BB5D7BFEDE}"/>
              </a:ext>
            </a:extLst>
          </p:cNvPr>
          <p:cNvSpPr txBox="1"/>
          <p:nvPr/>
        </p:nvSpPr>
        <p:spPr>
          <a:xfrm>
            <a:off x="7018267" y="3522531"/>
            <a:ext cx="112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uhenticate</a:t>
            </a:r>
          </a:p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Hent token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530C20C-0890-4405-B95D-B2625F1EA2D6}"/>
              </a:ext>
            </a:extLst>
          </p:cNvPr>
          <p:cNvSpPr txBox="1"/>
          <p:nvPr/>
        </p:nvSpPr>
        <p:spPr>
          <a:xfrm>
            <a:off x="8248038" y="3907351"/>
            <a:ext cx="22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Exchange token</a:t>
            </a:r>
          </a:p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 err="1">
                <a:solidFill>
                  <a:srgbClr val="000000"/>
                </a:solidFill>
                <a:latin typeface="Calibri" panose="020F0502020204030204"/>
              </a:rPr>
              <a:t>Download</a:t>
            </a: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 data</a:t>
            </a:r>
          </a:p>
          <a:p>
            <a:pPr marL="171433" indent="-171433" defTabSz="914309">
              <a:buFont typeface="Arial" panose="020B0604020202020204" pitchFamily="34" charset="0"/>
              <a:buChar char="•"/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Hendelser/</a:t>
            </a:r>
            <a:r>
              <a:rPr lang="nb-NO" sz="1200" err="1">
                <a:solidFill>
                  <a:srgbClr val="000000"/>
                </a:solidFill>
                <a:latin typeface="Calibri" panose="020F0502020204030204"/>
              </a:rPr>
              <a:t>feed</a:t>
            </a:r>
            <a:endParaRPr lang="nb-NO" sz="120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56204DB-53BF-4181-AD1C-80A11EB24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3" y="5370997"/>
            <a:ext cx="1194173" cy="569111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7C7AA84-AAE5-4F88-BF17-17081BD218B4}"/>
              </a:ext>
            </a:extLst>
          </p:cNvPr>
          <p:cNvSpPr txBox="1"/>
          <p:nvPr/>
        </p:nvSpPr>
        <p:spPr>
          <a:xfrm>
            <a:off x="6669144" y="5831947"/>
            <a:ext cx="73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nb-NO" sz="1200">
                <a:solidFill>
                  <a:srgbClr val="000000"/>
                </a:solidFill>
                <a:latin typeface="Calibri" panose="020F0502020204030204"/>
              </a:rPr>
              <a:t>Systems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D56B8A9-BDD3-4454-96A0-C3A4CE5A7739}"/>
              </a:ext>
            </a:extLst>
          </p:cNvPr>
          <p:cNvSpPr/>
          <p:nvPr/>
        </p:nvSpPr>
        <p:spPr>
          <a:xfrm>
            <a:off x="4357554" y="6401058"/>
            <a:ext cx="27911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290"/>
            <a:r>
              <a:rPr lang="nb-NO" sz="1350">
                <a:solidFill>
                  <a:prstClr val="black"/>
                </a:solidFill>
                <a:latin typeface="Arial" panose="020B0604020202020204"/>
                <a:hlinkClick r:id="rId5"/>
              </a:rPr>
              <a:t>https://github.com/altinn/altinn-cli</a:t>
            </a:r>
            <a:r>
              <a:rPr lang="nb-NO" sz="1350">
                <a:solidFill>
                  <a:prstClr val="black"/>
                </a:solidFill>
                <a:latin typeface="Arial" panose="020B060402020202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769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3EEBE7-41F9-4C82-BD3B-8F009164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0FB349-C0C3-41BF-AE9F-BE687E96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C3BD243F-CD58-44A8-B138-F97736EA642A}"/>
              </a:ext>
            </a:extLst>
          </p:cNvPr>
          <p:cNvSpPr/>
          <p:nvPr/>
        </p:nvSpPr>
        <p:spPr>
          <a:xfrm>
            <a:off x="2707574" y="2149434"/>
            <a:ext cx="7113320" cy="2315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Mest nyttige utviklerkompetanse hos tjenesteeier:</a:t>
            </a:r>
          </a:p>
          <a:p>
            <a:pPr marL="285750" indent="-285750">
              <a:buFontTx/>
              <a:buChar char="-"/>
            </a:pPr>
            <a:r>
              <a:rPr lang="nb-NO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.Net</a:t>
            </a:r>
            <a:r>
              <a:rPr lang="nb-NO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Core</a:t>
            </a:r>
            <a:r>
              <a:rPr lang="nb-NO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/C# </a:t>
            </a:r>
          </a:p>
          <a:p>
            <a:pPr marL="285750" indent="-285750">
              <a:buFontTx/>
              <a:buChar char="-"/>
            </a:pPr>
            <a:r>
              <a:rPr lang="nb-NO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React</a:t>
            </a:r>
            <a:r>
              <a:rPr lang="nb-NO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/Javascript </a:t>
            </a:r>
          </a:p>
          <a:p>
            <a:pPr marL="285750" indent="-285750">
              <a:buFontTx/>
              <a:buChar char="-"/>
            </a:pPr>
            <a:r>
              <a:rPr lang="nb-NO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Docker</a:t>
            </a:r>
            <a:r>
              <a:rPr lang="nb-NO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containers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8B39C80-035E-4334-ACBF-F6A0F860C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Sentrale egenskaper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ED21CE0D-59F6-42D4-A318-BFBCCE568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8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F8E98-8566-704A-A661-4B8B3F1B5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Altinn 3.0 - </a:t>
            </a:r>
            <a:br>
              <a:rPr lang="nb-NO" dirty="0"/>
            </a:br>
            <a:r>
              <a:rPr lang="nb-NO" dirty="0"/>
              <a:t>hva og hvorfor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2F1417D1-920C-2D42-B2A8-9171EBB90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638" y="4358965"/>
            <a:ext cx="3954128" cy="926544"/>
          </a:xfrm>
        </p:spPr>
        <p:txBody>
          <a:bodyPr/>
          <a:lstStyle/>
          <a:p>
            <a:r>
              <a:rPr lang="nb-NO" dirty="0"/>
              <a:t>Lars Vegard Bachmann</a:t>
            </a:r>
          </a:p>
          <a:p>
            <a:r>
              <a:rPr lang="nb-NO" dirty="0"/>
              <a:t>Produkteier</a:t>
            </a:r>
          </a:p>
          <a:p>
            <a:r>
              <a:rPr lang="nb-NO" dirty="0"/>
              <a:t>Altinn (Digitaliseringsdirektoratet)</a:t>
            </a:r>
          </a:p>
        </p:txBody>
      </p:sp>
    </p:spTree>
    <p:extLst>
      <p:ext uri="{BB962C8B-B14F-4D97-AF65-F5344CB8AC3E}">
        <p14:creationId xmlns:p14="http://schemas.microsoft.com/office/powerpoint/2010/main" val="37049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E632166E-BE3B-4834-8861-A72BE78B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Ekte applikasjoner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1CDBC93-BCB3-4675-9FE6-5B0149A5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50" y="1953244"/>
            <a:ext cx="10655700" cy="37804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i="1" dirty="0"/>
              <a:t>I Altinn 2.0 kan man utvikle “skjema” innenfor veldig begrensede rammer satt av InfoPath.</a:t>
            </a:r>
            <a:br>
              <a:rPr lang="nb-NO" i="1" dirty="0"/>
            </a:br>
            <a:r>
              <a:rPr lang="nb-NO" i="1" dirty="0"/>
              <a:t>Disse rammene er det umulig å bryte ut av, noe som begrenser mulighetene for å lage mer avanserte applikasjoner.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3.0 leverer: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Muligheten til å utvikle ekte applikasjoner hvis man har utviklerkompetanse. Man kunne f.eks. ha utviklet hele </a:t>
            </a:r>
            <a:r>
              <a:rPr lang="nb-NO" dirty="0" err="1"/>
              <a:t>webSA</a:t>
            </a:r>
            <a:r>
              <a:rPr lang="nb-NO" dirty="0"/>
              <a:t> (selvangivelsen) eller A-meldingen i Altinn Studio, uten bruk av designer-verktøyet som vi lager.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Altinn Studio Repos, som gir utviklere liknende funksjonalitet og frihet </a:t>
            </a:r>
            <a:br>
              <a:rPr lang="nb-NO" dirty="0"/>
            </a:br>
            <a:r>
              <a:rPr lang="nb-NO" dirty="0"/>
              <a:t>som GitHub.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Altinn Apps, </a:t>
            </a:r>
            <a:r>
              <a:rPr lang="nb-NO" dirty="0" err="1"/>
              <a:t>Kubernetes</a:t>
            </a:r>
            <a:r>
              <a:rPr lang="nb-NO" dirty="0"/>
              <a:t> infrastruktur for å kjøre app-containers.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Mulig å kode og </a:t>
            </a:r>
            <a:r>
              <a:rPr lang="nb-NO" dirty="0" err="1"/>
              <a:t>debugge</a:t>
            </a:r>
            <a:r>
              <a:rPr lang="nb-NO" dirty="0"/>
              <a:t> lokalt på egen maskin.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2548B65-B3A7-4A40-A0C7-F6503DEB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DFAA-887F-4071-8EAD-E8CA316FCF06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CBE0B2F-42AB-482B-825E-C44F0999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517" y="4261894"/>
            <a:ext cx="2320133" cy="160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8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595443-6191-4DFC-9F11-4C43DF31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011" y="1536313"/>
            <a:ext cx="3392989" cy="2173038"/>
          </a:xfrm>
          <a:prstGeom prst="rect">
            <a:avLst/>
          </a:prstGeom>
        </p:spPr>
      </p:pic>
      <p:sp>
        <p:nvSpPr>
          <p:cNvPr id="13" name="Tittel 12">
            <a:extLst>
              <a:ext uri="{FF2B5EF4-FFF2-40B4-BE49-F238E27FC236}">
                <a16:creationId xmlns:a16="http://schemas.microsoft.com/office/drawing/2014/main" id="{E632166E-BE3B-4834-8861-A72BE78B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Distribuert arkitektur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1CDBC93-BCB3-4675-9FE6-5B0149A5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50" y="1953244"/>
            <a:ext cx="10655700" cy="43262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i="1" dirty="0"/>
              <a:t>I Altinn 2.0 er arkitekturen for tett koblet, og har i praksis blitt til </a:t>
            </a:r>
            <a:br>
              <a:rPr lang="nb-NO" i="1" dirty="0"/>
            </a:br>
            <a:r>
              <a:rPr lang="nb-NO" i="1" dirty="0"/>
              <a:t>en monolitt.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3.0 leverer: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arkitektur som i sin natur er </a:t>
            </a:r>
            <a:r>
              <a:rPr lang="nb-NO" dirty="0" err="1"/>
              <a:t>cloud</a:t>
            </a:r>
            <a:r>
              <a:rPr lang="nb-NO" dirty="0"/>
              <a:t>-native, distribuert og </a:t>
            </a:r>
            <a:br>
              <a:rPr lang="nb-NO" dirty="0"/>
            </a:br>
            <a:r>
              <a:rPr lang="nb-NO" dirty="0"/>
              <a:t>løst koblet.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Arkitektur som tar høyde for </a:t>
            </a:r>
            <a:r>
              <a:rPr lang="nb-NO" dirty="0" err="1"/>
              <a:t>multi-cloud</a:t>
            </a:r>
            <a:r>
              <a:rPr lang="nb-NO" dirty="0"/>
              <a:t> og alternativ hosting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ny Altinn Platform med uavhengige microservices.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Distribuert app-utvikling.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ny retning som gjør at “alle egg i samme kurv”-argumentasjonen </a:t>
            </a:r>
            <a:r>
              <a:rPr lang="nb-NO" dirty="0" err="1"/>
              <a:t>mtp</a:t>
            </a:r>
            <a:r>
              <a:rPr lang="nb-NO" dirty="0"/>
              <a:t>. risiko og Altinn kan imøtegås.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2548B65-B3A7-4A40-A0C7-F6503DEB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DFAA-887F-4071-8EAD-E8CA316FCF06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157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E632166E-BE3B-4834-8861-A72BE78B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API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1CDBC93-BCB3-4675-9FE6-5B0149A5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50" y="1953244"/>
            <a:ext cx="10655700" cy="37804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i="1" dirty="0"/>
              <a:t>I Altinn 2.0 så </a:t>
            </a:r>
            <a:r>
              <a:rPr lang="nb-NO" i="1"/>
              <a:t>kan utviklerne </a:t>
            </a:r>
            <a:r>
              <a:rPr lang="nb-NO" i="1" dirty="0"/>
              <a:t>kun lage grafiske brukergrensesnitt (UI). Det er umulig å utvikle egne </a:t>
            </a:r>
            <a:r>
              <a:rPr lang="nb-NO" i="1"/>
              <a:t>API-er.</a:t>
            </a:r>
            <a:br>
              <a:rPr lang="nb-NO" i="1"/>
            </a:br>
            <a:r>
              <a:rPr lang="nb-NO" i="1"/>
              <a:t>Man kan heller ikke benytte andre API-er </a:t>
            </a:r>
            <a:r>
              <a:rPr lang="nb-NO" i="1" dirty="0"/>
              <a:t>uten å først utvikle og </a:t>
            </a:r>
            <a:r>
              <a:rPr lang="nb-NO" i="1" dirty="0" err="1"/>
              <a:t>deploye</a:t>
            </a:r>
            <a:r>
              <a:rPr lang="nb-NO" i="1" dirty="0"/>
              <a:t> en “mapper”.</a:t>
            </a:r>
          </a:p>
          <a:p>
            <a:pPr marL="0" indent="0">
              <a:buNone/>
            </a:pPr>
            <a:r>
              <a:rPr lang="nb-NO" b="1">
                <a:solidFill>
                  <a:schemeClr val="accent2">
                    <a:lumMod val="50000"/>
                  </a:schemeClr>
                </a:solidFill>
              </a:rPr>
              <a:t>3.0 </a:t>
            </a:r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leverer: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En arkitektur der UI alltid er bygd på toppen </a:t>
            </a:r>
            <a:r>
              <a:rPr lang="nb-NO"/>
              <a:t>av API-er.</a:t>
            </a: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Frittstående API-er som er del av hver </a:t>
            </a:r>
            <a:r>
              <a:rPr lang="nb-NO"/>
              <a:t>eneste app.</a:t>
            </a: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Direkte bruk av eksterne API-er (som utvikler), uten behov for “</a:t>
            </a:r>
            <a:r>
              <a:rPr lang="nb-NO"/>
              <a:t>mapper”.</a:t>
            </a: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Integrasjon mot Maskinporten for </a:t>
            </a:r>
            <a:r>
              <a:rPr lang="nb-NO"/>
              <a:t>tjenesteeiere. Altinn CLI.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/>
              <a:t>API Management.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2548B65-B3A7-4A40-A0C7-F6503DEB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DFAA-887F-4071-8EAD-E8CA316FCF06}" type="slidenum">
              <a:rPr lang="nb-NO" smtClean="0"/>
              <a:pPr/>
              <a:t>22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0D7885B-7E5A-4667-8DB2-91C89736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05" y="2876550"/>
            <a:ext cx="1704678" cy="17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E632166E-BE3B-4834-8861-A72BE78B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Skalering og elastisitet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1CDBC93-BCB3-4675-9FE6-5B0149A56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i="1" dirty="0"/>
              <a:t>I Altinn 2.0 kjører alt på virtuelle maskiner, der muligheten til rask skalering er sterkt begrenset. Derfor kjører man med en enorm overkapasitet (80% beregnet ut fra høyeste </a:t>
            </a:r>
            <a:r>
              <a:rPr lang="nb-NO" i="1" dirty="0" err="1"/>
              <a:t>peak</a:t>
            </a:r>
            <a:r>
              <a:rPr lang="nb-NO" i="1" dirty="0"/>
              <a:t> i året).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3.0 leverer: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 err="1"/>
              <a:t>Skybasert</a:t>
            </a:r>
            <a:r>
              <a:rPr lang="nb-NO" dirty="0"/>
              <a:t> container-infrastruktur som kan skaleres opp og ned ved behov.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Uavhengig skalering av både den enkelte </a:t>
            </a:r>
            <a:r>
              <a:rPr lang="nb-NO" dirty="0" err="1"/>
              <a:t>tjenesteeiers</a:t>
            </a:r>
            <a:r>
              <a:rPr lang="nb-NO" dirty="0"/>
              <a:t> infrastruktur og den enkelte app.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Uavhengig skalering av hver </a:t>
            </a:r>
            <a:br>
              <a:rPr lang="nb-NO" dirty="0"/>
            </a:br>
            <a:r>
              <a:rPr lang="nb-NO" dirty="0"/>
              <a:t>microservice i Platform.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2548B65-B3A7-4A40-A0C7-F6503DEB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DFAA-887F-4071-8EAD-E8CA316FCF06}" type="slidenum">
              <a:rPr lang="nb-NO" smtClean="0"/>
              <a:pPr/>
              <a:t>23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7A17904-EA36-47E3-ADFB-B9D7C6E1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30" y="4342662"/>
            <a:ext cx="4511909" cy="1863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E632166E-BE3B-4834-8861-A72BE78B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Monitorering og analytics</a:t>
            </a:r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1CDBC93-BCB3-4675-9FE6-5B0149A5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50" y="1953244"/>
            <a:ext cx="10655700" cy="3780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i="1" dirty="0"/>
              <a:t>I Altinn 2.0 kjører alle tjenester i samme prosesser på de de samme serverne. Det er umulig å </a:t>
            </a:r>
            <a:r>
              <a:rPr lang="nb-NO" i="1" dirty="0" err="1"/>
              <a:t>monitorere</a:t>
            </a:r>
            <a:r>
              <a:rPr lang="nb-NO" i="1" dirty="0"/>
              <a:t> ressursbruk eller oppførsel til spesifikke tjenester eller tjenesteeiere.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3.0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leverer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Live </a:t>
            </a:r>
            <a:r>
              <a:rPr lang="nb-NO" dirty="0" err="1"/>
              <a:t>monitoreringsløsning</a:t>
            </a:r>
            <a:r>
              <a:rPr lang="nb-NO" dirty="0"/>
              <a:t> for hver eneste </a:t>
            </a:r>
            <a:br>
              <a:rPr lang="nb-NO" dirty="0"/>
            </a:br>
            <a:r>
              <a:rPr lang="nb-NO" dirty="0"/>
              <a:t>tjenesteeier.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Mulighet for å </a:t>
            </a:r>
            <a:r>
              <a:rPr lang="nb-NO" dirty="0" err="1"/>
              <a:t>monitorere</a:t>
            </a:r>
            <a:r>
              <a:rPr lang="nb-NO" dirty="0"/>
              <a:t> hver enkelt </a:t>
            </a:r>
            <a:r>
              <a:rPr lang="en-US" dirty="0"/>
              <a:t>app.</a:t>
            </a: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Web-analyseverktøy.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8F4D7ABE-C32A-4B97-B8F9-22D8E28F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0467" y="6340337"/>
            <a:ext cx="1023383" cy="5210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000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06.02.2018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2548B65-B3A7-4A40-A0C7-F6503DEB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DFAA-887F-4071-8EAD-E8CA316FCF06}" type="slidenum">
              <a:rPr lang="nb-NO" smtClean="0"/>
              <a:pPr/>
              <a:t>24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6E81CFB-B06B-46D3-94FE-F7E6757C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3301754"/>
            <a:ext cx="3665737" cy="19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07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1D793-4387-4A23-B602-8E69FB9E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Åpenhet og transparens</a:t>
            </a:r>
            <a:endParaRPr lang="nb-NO" dirty="0">
              <a:cs typeface="Arial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D291F1A-3943-408C-B3DD-968D98DB8466}"/>
              </a:ext>
            </a:extLst>
          </p:cNvPr>
          <p:cNvSpPr/>
          <p:nvPr/>
        </p:nvSpPr>
        <p:spPr>
          <a:xfrm>
            <a:off x="4728617" y="6244164"/>
            <a:ext cx="2079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290"/>
            <a:r>
              <a:rPr lang="nb-NO" sz="1350">
                <a:solidFill>
                  <a:prstClr val="white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https://github.com/Altinn</a:t>
            </a:r>
            <a:r>
              <a:rPr lang="nb-NO" sz="1350">
                <a:solidFill>
                  <a:prstClr val="white"/>
                </a:solidFill>
                <a:latin typeface="Arial" panose="020B0604020202020204"/>
              </a:rPr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8DA796-19EE-4FF5-97F4-E023540C8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54" y="983628"/>
            <a:ext cx="4509682" cy="3164719"/>
          </a:xfrm>
          <a:prstGeom prst="rect">
            <a:avLst/>
          </a:prstGeom>
        </p:spPr>
      </p:pic>
      <p:pic>
        <p:nvPicPr>
          <p:cNvPr id="8" name="Bilde 5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2645F7E8-565B-46E8-8E54-8FC581540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83628"/>
            <a:ext cx="5038346" cy="3164719"/>
          </a:xfrm>
          <a:prstGeom prst="rect">
            <a:avLst/>
          </a:prstGeom>
        </p:spPr>
      </p:pic>
      <p:pic>
        <p:nvPicPr>
          <p:cNvPr id="10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BAF3A0FD-F859-4814-AC05-8C3863E0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51" y="3429000"/>
            <a:ext cx="4443746" cy="3159285"/>
          </a:xfrm>
          <a:prstGeom prst="rect">
            <a:avLst/>
          </a:prstGeom>
        </p:spPr>
      </p:pic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3C2952DB-4BEA-46FA-B325-265FB8AE5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43" y="3429000"/>
            <a:ext cx="4937760" cy="3429000"/>
          </a:xfrm>
          <a:prstGeom prst="rect">
            <a:avLst/>
          </a:prstGeom>
        </p:spPr>
      </p:pic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06DB0E82-373F-4FC8-8C59-BF6A166A64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85" y="3429000"/>
            <a:ext cx="6705003" cy="34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55F6F6-929C-410A-A4B1-DFE3A850D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Status og planer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D025FDFD-3197-454C-B91C-8B6B8ECFB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5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B541F-52F0-4B07-843D-11FD11A2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nå?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4201A-369C-4D2F-BF6F-BB02B8FD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Tjenesteutviklingsløsning med funksjonalitet for å lage enkle innsendingstjenester (skjema) </a:t>
            </a:r>
          </a:p>
          <a:p>
            <a:r>
              <a:rPr lang="nb-NO" dirty="0"/>
              <a:t>Fleksibilitet for utviklere – jobbe i kode</a:t>
            </a:r>
          </a:p>
          <a:p>
            <a:r>
              <a:rPr lang="nb-NO" dirty="0"/>
              <a:t>Selvbetjening for </a:t>
            </a:r>
            <a:r>
              <a:rPr lang="nb-NO" dirty="0" err="1"/>
              <a:t>tjenesteeiere</a:t>
            </a:r>
            <a:r>
              <a:rPr lang="nb-NO" dirty="0"/>
              <a:t> for å sette tjeneste i produksjon</a:t>
            </a:r>
          </a:p>
          <a:p>
            <a:r>
              <a:rPr lang="nb-NO" dirty="0"/>
              <a:t>Kjøretidsmiljø så tjenestene kan tas i bruk av sluttbrukere (skarpe data) – utfylling av skjema i portalen på altinn.no (og via datasystemer*)</a:t>
            </a:r>
          </a:p>
          <a:p>
            <a:r>
              <a:rPr lang="nb-NO" dirty="0"/>
              <a:t>Standardgrensesnitt for Tjenesteeier for bl.a. henting av innsendte skjemadata, opprette instanser…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687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6ECC0D-CFF3-4F55-A350-87A783EC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Målbilde</a:t>
            </a:r>
            <a:r>
              <a:rPr lang="nb-NO" dirty="0"/>
              <a:t> </a:t>
            </a:r>
            <a:r>
              <a:rPr lang="nb-NO" sz="4000" dirty="0">
                <a:solidFill>
                  <a:prstClr val="white"/>
                </a:solidFill>
              </a:rPr>
              <a:t>Q3-Q4 2020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4D32CA-D15B-40F6-A79E-115233022C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666" y="1264443"/>
            <a:ext cx="9607550" cy="4329113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Sikker og stabil drift ut pilot-perioden (2020)</a:t>
            </a:r>
          </a:p>
          <a:p>
            <a:pPr lvl="1"/>
            <a:r>
              <a:rPr lang="nb-NO" dirty="0"/>
              <a:t>Kontinuerlige forbedringer og klargjøre for større utbredelse fra 2021 – både rutiner og kode</a:t>
            </a:r>
          </a:p>
          <a:p>
            <a:r>
              <a:rPr lang="nb-NO" dirty="0"/>
              <a:t>Sikre videre utbredelse av Altinn Tjenester 3.0 </a:t>
            </a:r>
          </a:p>
          <a:p>
            <a:pPr lvl="1"/>
            <a:r>
              <a:rPr lang="nb-NO" dirty="0"/>
              <a:t>Støtte og utvikling av funksjonalitet for prioriterte Tjenesteeiere og Piloter</a:t>
            </a:r>
          </a:p>
          <a:p>
            <a:pPr lvl="2"/>
            <a:r>
              <a:rPr lang="nb-NO" dirty="0"/>
              <a:t>SKD (Sirius)</a:t>
            </a:r>
          </a:p>
          <a:p>
            <a:pPr lvl="2"/>
            <a:r>
              <a:rPr lang="nb-NO" dirty="0"/>
              <a:t>SSB (Ledige Stillinger og evt. øvrige)</a:t>
            </a:r>
          </a:p>
          <a:p>
            <a:pPr lvl="2"/>
            <a:r>
              <a:rPr lang="nb-NO" dirty="0" err="1"/>
              <a:t>Digdir</a:t>
            </a:r>
            <a:r>
              <a:rPr lang="nb-NO" dirty="0"/>
              <a:t> (</a:t>
            </a:r>
            <a:r>
              <a:rPr lang="nb-NO" dirty="0" err="1"/>
              <a:t>OeD</a:t>
            </a:r>
            <a:r>
              <a:rPr lang="nb-NO" dirty="0"/>
              <a:t>)</a:t>
            </a:r>
          </a:p>
          <a:p>
            <a:pPr lvl="2"/>
            <a:r>
              <a:rPr lang="nb-NO" dirty="0"/>
              <a:t>… potensielt flere</a:t>
            </a:r>
          </a:p>
          <a:p>
            <a:pPr lvl="1"/>
            <a:r>
              <a:rPr lang="nb-NO" dirty="0"/>
              <a:t>Videreutvikle funksjonalitet mot «</a:t>
            </a:r>
            <a:r>
              <a:rPr lang="nb-NO" dirty="0" err="1"/>
              <a:t>Feature</a:t>
            </a:r>
            <a:r>
              <a:rPr lang="nb-NO" dirty="0"/>
              <a:t> Complete»</a:t>
            </a:r>
          </a:p>
          <a:p>
            <a:pPr lvl="1"/>
            <a:endParaRPr lang="nb-NO" dirty="0"/>
          </a:p>
          <a:p>
            <a:r>
              <a:rPr lang="nb-NO" dirty="0"/>
              <a:t>Utbredelsesprosjekt forankres i samarbeidet og etableres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69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266906-F3CB-45D7-A09C-0F8B879C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Nylig levert (Q3 2020)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D1106C-48D3-4334-9A40-2354BEAEE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Språkstøtte</a:t>
            </a:r>
          </a:p>
          <a:p>
            <a:r>
              <a:rPr lang="nb-NO" dirty="0" err="1"/>
              <a:t>Nedtrekksliste</a:t>
            </a:r>
            <a:endParaRPr lang="nb-NO" dirty="0"/>
          </a:p>
          <a:p>
            <a:r>
              <a:rPr lang="nb-NO" dirty="0"/>
              <a:t>Repeterende grupper</a:t>
            </a:r>
          </a:p>
          <a:p>
            <a:r>
              <a:rPr lang="nb-NO" dirty="0"/>
              <a:t>Restore av data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23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55F6F6-929C-410A-A4B1-DFE3A850D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Kontekst og </a:t>
            </a:r>
            <a:r>
              <a:rPr lang="nb-NO" dirty="0" err="1"/>
              <a:t>målbilde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D025FDFD-3197-454C-B91C-8B6B8ECFB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0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C79BDA2-1C57-480C-8D20-D7C4FCA4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kommer?*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082A5D-E544-4EE0-A9DE-04C27046D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nb-NO" sz="2800" b="1" i="0" dirty="0">
                <a:effectLst/>
                <a:latin typeface="DIN-bold"/>
              </a:rPr>
              <a:t>Q4 2020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DIN-reg"/>
              </a:rPr>
              <a:t>Skjema med mange datapunkter / flere sider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DIN-reg"/>
              </a:rPr>
              <a:t>Hendelsesfeed</a:t>
            </a:r>
            <a:r>
              <a:rPr lang="nb-NO" sz="2400" b="0" i="0" dirty="0">
                <a:effectLst/>
                <a:latin typeface="DIN-reg"/>
              </a:rPr>
              <a:t> til etat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DIN-reg"/>
              </a:rPr>
              <a:t>Bruk av beskyttede API-er</a:t>
            </a:r>
          </a:p>
          <a:p>
            <a:r>
              <a:rPr lang="nb-NO" sz="2400" b="0" i="1" dirty="0">
                <a:effectLst/>
                <a:latin typeface="DIN-reg"/>
              </a:rPr>
              <a:t>Meldingsfunksjonalitet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1" dirty="0">
                <a:effectLst/>
                <a:latin typeface="DIN-reg"/>
              </a:rPr>
              <a:t>Signering (enkel)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1" dirty="0">
                <a:effectLst/>
                <a:latin typeface="DIN-reg"/>
              </a:rPr>
              <a:t>Lag ny kopi (fra tidligere innsending)</a:t>
            </a:r>
          </a:p>
          <a:p>
            <a:pPr algn="l"/>
            <a:endParaRPr lang="nb-NO" b="0" i="0" dirty="0">
              <a:effectLst/>
              <a:latin typeface="DIN-reg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43E7B06-946B-4457-AFD9-5A8540EDCB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nb-NO" sz="3600" b="1" i="0" dirty="0">
                <a:effectLst/>
                <a:latin typeface="DIN-bold"/>
              </a:rPr>
              <a:t>2021 og utover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100" b="0" i="0" dirty="0">
                <a:effectLst/>
                <a:latin typeface="DIN-reg"/>
              </a:rPr>
              <a:t>Komplett signeringsfunksjonalitet (brukerstyrt/parallell o.l.)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100" b="0" i="0" dirty="0">
                <a:effectLst/>
                <a:latin typeface="DIN-reg"/>
              </a:rPr>
              <a:t>Flere steg i en prosess (betaling, samtykke o.l.) / enkle tjenestekjeder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100" b="0" i="0" dirty="0">
                <a:effectLst/>
                <a:latin typeface="DIN-reg"/>
              </a:rPr>
              <a:t>Datamodellering i Altinn Studio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100" b="0" i="0" dirty="0">
                <a:effectLst/>
                <a:latin typeface="DIN-reg"/>
              </a:rPr>
              <a:t>Hendelsesbaserte tjenester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100" b="0" i="0" dirty="0">
                <a:effectLst/>
                <a:latin typeface="DIN-reg"/>
              </a:rPr>
              <a:t>Mer funksjonalitet tilgjengelig for ikke-programmerere</a:t>
            </a:r>
          </a:p>
        </p:txBody>
      </p:sp>
    </p:spTree>
    <p:extLst>
      <p:ext uri="{BB962C8B-B14F-4D97-AF65-F5344CB8AC3E}">
        <p14:creationId xmlns:p14="http://schemas.microsoft.com/office/powerpoint/2010/main" val="30241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55F6F6-929C-410A-A4B1-DFE3A850D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Case og eksempler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9F133213-D37D-4B70-B357-5038465CE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2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B799EB-37B2-4435-A973-370A288E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 tjenesteeier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309613-2C88-454E-8EB7-176CE2B7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Tjeneste for Digitaliseringsdirektoratet</a:t>
            </a:r>
          </a:p>
          <a:p>
            <a:r>
              <a:rPr lang="nb-NO" dirty="0"/>
              <a:t>I hovedsak lagd på en dag</a:t>
            </a:r>
          </a:p>
          <a:p>
            <a:r>
              <a:rPr lang="nb-NO" dirty="0"/>
              <a:t>Tok i bruk funksjonalitet og integrasjoner som i utgangspunktet ikke fantes i plattformen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Et bilde som inneholder skjermbilde, datamaskin, bærbar PC, skjerm&#10;&#10;Automatisk generert beskrivelse">
            <a:extLst>
              <a:ext uri="{FF2B5EF4-FFF2-40B4-BE49-F238E27FC236}">
                <a16:creationId xmlns:a16="http://schemas.microsoft.com/office/drawing/2014/main" id="{B6584410-4FAD-4DE9-BC09-E12447D2D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90076C8-734F-45DD-94F1-7A78920C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09" y="0"/>
            <a:ext cx="7914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E5478C-4198-754C-9B34-4B1B6011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b="1" dirty="0"/>
              <a:t>Konseptskisse – </a:t>
            </a:r>
            <a:br>
              <a:rPr lang="nb-NO" sz="2800" b="1" dirty="0"/>
            </a:br>
            <a:r>
              <a:rPr lang="nb-NO" sz="2800" b="1" dirty="0"/>
              <a:t>Skattemelding i Sirius / Altinn Tjenester 3.0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667A4B-1C24-9E4D-AE02-2E21CFE1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7FF93C-A06D-4CB0-AEA0-D9BFBF8B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4" y="1080135"/>
            <a:ext cx="9677727" cy="46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75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80186-ADA1-4098-B06D-A65510ED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Mulig brukerflyt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2F48FA-F815-430F-94D2-CB38F971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B291552B-7187-4A81-A46A-E54D9AB971EE}"/>
              </a:ext>
            </a:extLst>
          </p:cNvPr>
          <p:cNvGraphicFramePr>
            <a:graphicFrameLocks noGrp="1"/>
          </p:cNvGraphicFramePr>
          <p:nvPr/>
        </p:nvGraphicFramePr>
        <p:xfrm>
          <a:off x="986901" y="1017966"/>
          <a:ext cx="10218198" cy="504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972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E7A07F-B94B-46A7-A7B4-05A93C15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NSM: </a:t>
            </a:r>
            <a:r>
              <a:rPr lang="nb-NO" dirty="0" err="1">
                <a:hlinkClick r:id="rId2"/>
              </a:rPr>
              <a:t>ePob</a:t>
            </a:r>
            <a:endParaRPr lang="nb-NO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63C7623-14C0-468D-BFDF-94BAAAFE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6" y="1031032"/>
            <a:ext cx="5550851" cy="47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4B03F669-BEFC-4220-888F-3D31E069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42" y="1031032"/>
            <a:ext cx="5550851" cy="62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D5CFF42D-52BB-4175-9A54-4BC0B7189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01" y="1031032"/>
            <a:ext cx="5548798" cy="6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1CCBCFCB-3CD4-44B2-8DC3-9011C6D4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26" y="1031032"/>
            <a:ext cx="5443899" cy="58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55F6F6-929C-410A-A4B1-DFE3A850D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Hvordan ta i bruk Altinn Tjenester 3.0?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9F133213-D37D-4B70-B357-5038465CE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3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E046C0-FE14-43F1-80CF-A3AE5FC4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mulige angrepsmåter for </a:t>
            </a:r>
            <a:r>
              <a:rPr lang="nb-NO" dirty="0" err="1"/>
              <a:t>tjenesteeiere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5AC98-7006-47C4-A0C1-60CA9D22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b="1" dirty="0"/>
              <a:t>Gå i front – teste ut ettersom funksjonalitet blir tilgjengelig</a:t>
            </a:r>
            <a:br>
              <a:rPr lang="nb-NO" b="1" dirty="0"/>
            </a:br>
            <a:r>
              <a:rPr lang="nb-NO" dirty="0"/>
              <a:t>Kan komme i gang med utprøving nå – enkle tjenester realiserbare før nyttår. Mulighet til å påvirke hvordan funksjonaliteten blir.</a:t>
            </a:r>
            <a:endParaRPr lang="nb-NO" b="1" dirty="0"/>
          </a:p>
          <a:p>
            <a:pPr marL="514350" indent="-514350">
              <a:buFont typeface="+mj-lt"/>
              <a:buAutoNum type="arabicPeriod"/>
            </a:pPr>
            <a:r>
              <a:rPr lang="nb-NO" b="1" dirty="0"/>
              <a:t>Vente på uttestet funksjonalitet</a:t>
            </a:r>
            <a:br>
              <a:rPr lang="nb-NO" b="1" dirty="0"/>
            </a:br>
            <a:r>
              <a:rPr lang="nb-NO" dirty="0"/>
              <a:t>Bruker mindre ressurser på realisering av tjenestene.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996343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lager jeg tjenesten?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797" indent="-342797">
              <a:buFont typeface="+mj-lt"/>
              <a:buAutoNum type="arabicPeriod"/>
            </a:pPr>
            <a:r>
              <a:rPr lang="nb-NO" sz="1999" dirty="0"/>
              <a:t>Bestem hvilke data du trenger (og lag datamodell) </a:t>
            </a:r>
            <a:r>
              <a:rPr lang="nb-NO" sz="1999" b="1" dirty="0"/>
              <a:t>↺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00" dirty="0"/>
              <a:t>Jobb gjerne i </a:t>
            </a:r>
            <a:r>
              <a:rPr lang="nb-NO" sz="1900" dirty="0" err="1"/>
              <a:t>Figma</a:t>
            </a:r>
            <a:r>
              <a:rPr lang="nb-NO" sz="1900" dirty="0"/>
              <a:t> for å skisse underveis</a:t>
            </a:r>
          </a:p>
          <a:p>
            <a:pPr marL="342797" indent="-342797">
              <a:buFont typeface="+mj-lt"/>
              <a:buAutoNum type="arabicPeriod"/>
            </a:pPr>
            <a:r>
              <a:rPr lang="nb-NO" sz="1999" dirty="0"/>
              <a:t>Opprett bruker og app i Altinn Studio</a:t>
            </a:r>
          </a:p>
          <a:p>
            <a:pPr marL="342797" indent="-342797">
              <a:buFont typeface="+mj-lt"/>
              <a:buAutoNum type="arabicPeriod"/>
            </a:pPr>
            <a:r>
              <a:rPr lang="nb-NO" sz="1999" dirty="0"/>
              <a:t>Utvikle en app </a:t>
            </a:r>
            <a:r>
              <a:rPr lang="nb-NO" sz="1999" b="1" dirty="0"/>
              <a:t>↺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99" dirty="0"/>
              <a:t>Kombiner designer og kodeverktøy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999" dirty="0"/>
              <a:t>Test lokalt</a:t>
            </a:r>
            <a:endParaRPr lang="nb-NO" sz="1999" b="1" dirty="0"/>
          </a:p>
          <a:p>
            <a:pPr marL="457063" indent="-457063">
              <a:buFont typeface="+mj-lt"/>
              <a:buAutoNum type="arabicPeriod"/>
            </a:pPr>
            <a:r>
              <a:rPr lang="nb-NO" sz="1999" dirty="0"/>
              <a:t>Sette app i produksjon – i testmiljø og produksjonsmiljø*</a:t>
            </a:r>
          </a:p>
          <a:p>
            <a:pPr marL="0" indent="0">
              <a:buNone/>
            </a:pPr>
            <a:endParaRPr lang="nb-NO" sz="1999" dirty="0"/>
          </a:p>
          <a:p>
            <a:pPr marL="0" indent="0">
              <a:buNone/>
            </a:pPr>
            <a:r>
              <a:rPr lang="nb-NO" sz="1999" dirty="0">
                <a:hlinkClick r:id="rId2"/>
              </a:rPr>
              <a:t>https://altinn.github.io/docs/altinn-studio/</a:t>
            </a:r>
            <a:r>
              <a:rPr lang="nb-NO" sz="1999" dirty="0"/>
              <a:t> </a:t>
            </a:r>
          </a:p>
          <a:p>
            <a:pPr marL="342797" indent="-342797">
              <a:buFont typeface="+mj-lt"/>
              <a:buAutoNum type="arabicPeriod"/>
            </a:pPr>
            <a:endParaRPr lang="nb-NO" sz="1999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81"/>
            <a:fld id="{5751DFAA-887F-4071-8EAD-E8CA316FCF06}" type="slidenum">
              <a:rPr lang="nb-NO" smtClean="0"/>
              <a:pPr defTabSz="914081"/>
              <a:t>38</a:t>
            </a:fld>
            <a:endParaRPr lang="nb-NO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25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55F6F6-929C-410A-A4B1-DFE3A850D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Spørsmål? Kommentarer?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D025FDFD-3197-454C-B91C-8B6B8ECFB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Hvis ikke nå:</a:t>
            </a:r>
          </a:p>
          <a:p>
            <a:r>
              <a:rPr lang="nb-NO" dirty="0">
                <a:hlinkClick r:id="rId2"/>
              </a:rPr>
              <a:t>lvb@digdir.no</a:t>
            </a:r>
            <a:endParaRPr lang="nb-NO" dirty="0"/>
          </a:p>
          <a:p>
            <a:r>
              <a:rPr lang="nb-NO" dirty="0">
                <a:hlinkClick r:id="rId3"/>
              </a:rPr>
              <a:t>https://altinnstudio.slack.com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1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1E9CF48B-4625-0340-9477-C9DEFFE1BF06}"/>
              </a:ext>
            </a:extLst>
          </p:cNvPr>
          <p:cNvSpPr/>
          <p:nvPr/>
        </p:nvSpPr>
        <p:spPr>
          <a:xfrm>
            <a:off x="2159596" y="1860010"/>
            <a:ext cx="8777270" cy="4445243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>
              <a:defRPr/>
            </a:pPr>
            <a:endParaRPr lang="en-US" sz="16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5" name="TekstSylinder 34"/>
          <p:cNvSpPr txBox="1"/>
          <p:nvPr/>
        </p:nvSpPr>
        <p:spPr>
          <a:xfrm>
            <a:off x="5428982" y="5570791"/>
            <a:ext cx="966139" cy="25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800000" lon="3000000" rev="0"/>
              </a:camera>
              <a:lightRig rig="threePt" dir="t"/>
            </a:scene3d>
          </a:bodyPr>
          <a:lstStyle/>
          <a:p>
            <a:pPr algn="ctr" defTabSz="914309">
              <a:defRPr/>
            </a:pPr>
            <a:r>
              <a:rPr lang="nb-NO" sz="1050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MATRIKKELEN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4086425" y="4715419"/>
            <a:ext cx="966139" cy="473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800000" lon="3000000" rev="0"/>
              </a:camera>
              <a:lightRig rig="threePt" dir="t"/>
            </a:scene3d>
          </a:bodyPr>
          <a:lstStyle/>
          <a:p>
            <a:pPr algn="ctr" defTabSz="914309">
              <a:defRPr/>
            </a:pPr>
            <a:r>
              <a:rPr lang="nb-NO" sz="825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KONTAKT- OG</a:t>
            </a:r>
          </a:p>
          <a:p>
            <a:pPr algn="ctr" defTabSz="914309">
              <a:defRPr/>
            </a:pPr>
            <a:r>
              <a:rPr lang="nb-NO" sz="825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RESERVASJONS-</a:t>
            </a:r>
          </a:p>
          <a:p>
            <a:pPr algn="ctr" defTabSz="914309">
              <a:defRPr/>
            </a:pPr>
            <a:r>
              <a:rPr lang="nb-NO" sz="825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REGISTERET</a:t>
            </a:r>
          </a:p>
        </p:txBody>
      </p:sp>
      <p:sp>
        <p:nvSpPr>
          <p:cNvPr id="38" name="TekstSylinder 37"/>
          <p:cNvSpPr txBox="1"/>
          <p:nvPr/>
        </p:nvSpPr>
        <p:spPr>
          <a:xfrm>
            <a:off x="6429989" y="5513260"/>
            <a:ext cx="966139" cy="430887"/>
          </a:xfrm>
          <a:prstGeom prst="rect">
            <a:avLst/>
          </a:prstGeom>
          <a:noFill/>
          <a:scene3d>
            <a:camera prst="orthographicFront">
              <a:rot lat="19800000" lon="3000000" rev="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1800000" lon="3000000" rev="0"/>
              </a:camera>
              <a:lightRig rig="threePt" dir="t"/>
            </a:scene3d>
          </a:bodyPr>
          <a:lstStyle/>
          <a:p>
            <a:pPr algn="ctr" defTabSz="914309">
              <a:defRPr/>
            </a:pPr>
            <a:r>
              <a:rPr lang="nb-NO" sz="1100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FOLKE-</a:t>
            </a:r>
          </a:p>
          <a:p>
            <a:pPr algn="ctr" defTabSz="914309">
              <a:defRPr/>
            </a:pPr>
            <a:r>
              <a:rPr lang="nb-NO" sz="1100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REGISTERET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7115016" y="5087216"/>
            <a:ext cx="966139" cy="461665"/>
          </a:xfrm>
          <a:prstGeom prst="rect">
            <a:avLst/>
          </a:prstGeom>
          <a:noFill/>
          <a:scene3d>
            <a:camera prst="orthographicFront">
              <a:rot lat="19800000" lon="3000000" rev="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1800000" lon="3000000" rev="0"/>
              </a:camera>
              <a:lightRig rig="threePt" dir="t"/>
            </a:scene3d>
          </a:bodyPr>
          <a:lstStyle/>
          <a:p>
            <a:pPr algn="ctr" defTabSz="914309">
              <a:defRPr/>
            </a:pPr>
            <a:r>
              <a:rPr lang="nb-NO" sz="1200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MINE</a:t>
            </a:r>
          </a:p>
          <a:p>
            <a:pPr algn="ctr" defTabSz="914309">
              <a:defRPr/>
            </a:pPr>
            <a:r>
              <a:rPr lang="nb-NO" sz="1200">
                <a:solidFill>
                  <a:prstClr val="white"/>
                </a:solidFill>
                <a:latin typeface="DIN Condensed" charset="0"/>
                <a:ea typeface="DIN Condensed" charset="0"/>
                <a:cs typeface="DIN Condensed" charset="0"/>
              </a:rPr>
              <a:t>RESEPTER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A1DA32F-58AF-044F-B6BB-172F8D2FFCC0}"/>
              </a:ext>
            </a:extLst>
          </p:cNvPr>
          <p:cNvSpPr/>
          <p:nvPr/>
        </p:nvSpPr>
        <p:spPr>
          <a:xfrm>
            <a:off x="5077815" y="5537006"/>
            <a:ext cx="354752" cy="3249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>
              <a:defRPr/>
            </a:pPr>
            <a:endParaRPr lang="en-US" sz="1698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6A434DC-DA19-3C48-A8C2-DD5EED435C1A}"/>
              </a:ext>
            </a:extLst>
          </p:cNvPr>
          <p:cNvGrpSpPr/>
          <p:nvPr/>
        </p:nvGrpSpPr>
        <p:grpSpPr>
          <a:xfrm>
            <a:off x="1440492" y="3312668"/>
            <a:ext cx="1923479" cy="1739851"/>
            <a:chOff x="1919862" y="4416890"/>
            <a:chExt cx="2564638" cy="2319801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5AD217E7-6A7C-5F42-A35A-F10518166B11}"/>
                </a:ext>
              </a:extLst>
            </p:cNvPr>
            <p:cNvSpPr/>
            <p:nvPr/>
          </p:nvSpPr>
          <p:spPr>
            <a:xfrm>
              <a:off x="1919862" y="4634783"/>
              <a:ext cx="2564638" cy="2101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2462">
                <a:defRPr/>
              </a:pPr>
              <a:endParaRPr lang="en-US" sz="16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2216375" y="6056172"/>
              <a:ext cx="1961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nb-NO" sz="1200" b="1">
                  <a:solidFill>
                    <a:srgbClr val="1EAEF7">
                      <a:lumMod val="75000"/>
                    </a:srgbClr>
                  </a:solidFill>
                  <a:latin typeface="Arial" panose="020B0604020202020204"/>
                  <a:ea typeface="DIN Condensed" charset="0"/>
                  <a:cs typeface="Arial" panose="020B0604020202020204" pitchFamily="34" charset="0"/>
                </a:rPr>
                <a:t>PRIVAT SEKTOR</a:t>
              </a:r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929DB166-26DD-3A43-B279-8091672CB48C}"/>
                </a:ext>
              </a:extLst>
            </p:cNvPr>
            <p:cNvGrpSpPr/>
            <p:nvPr/>
          </p:nvGrpSpPr>
          <p:grpSpPr>
            <a:xfrm>
              <a:off x="2137199" y="4416890"/>
              <a:ext cx="2276507" cy="1873741"/>
              <a:chOff x="2056725" y="1935854"/>
              <a:chExt cx="2217377" cy="1658990"/>
            </a:xfrm>
          </p:grpSpPr>
          <p:pic>
            <p:nvPicPr>
              <p:cNvPr id="20" name="Bilde 19">
                <a:extLst>
                  <a:ext uri="{FF2B5EF4-FFF2-40B4-BE49-F238E27FC236}">
                    <a16:creationId xmlns:a16="http://schemas.microsoft.com/office/drawing/2014/main" id="{E6CFA384-A6B9-3641-A06F-3DC27AF26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6377" y="2124252"/>
                <a:ext cx="1417725" cy="1415729"/>
              </a:xfrm>
              <a:prstGeom prst="rect">
                <a:avLst/>
              </a:prstGeom>
            </p:spPr>
          </p:pic>
          <p:pic>
            <p:nvPicPr>
              <p:cNvPr id="23" name="Bilde 22">
                <a:extLst>
                  <a:ext uri="{FF2B5EF4-FFF2-40B4-BE49-F238E27FC236}">
                    <a16:creationId xmlns:a16="http://schemas.microsoft.com/office/drawing/2014/main" id="{5AF53694-1DF2-0045-863B-E0598047A6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4"/>
              <a:stretch/>
            </p:blipFill>
            <p:spPr>
              <a:xfrm>
                <a:off x="2056725" y="1935854"/>
                <a:ext cx="1079803" cy="1658990"/>
              </a:xfrm>
              <a:prstGeom prst="rect">
                <a:avLst/>
              </a:prstGeom>
            </p:spPr>
          </p:pic>
        </p:grp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BB1639A-A212-6D44-96E2-4E5D2DD50132}"/>
              </a:ext>
            </a:extLst>
          </p:cNvPr>
          <p:cNvGrpSpPr/>
          <p:nvPr/>
        </p:nvGrpSpPr>
        <p:grpSpPr>
          <a:xfrm>
            <a:off x="5444551" y="924809"/>
            <a:ext cx="2355476" cy="1504719"/>
            <a:chOff x="7241673" y="1707207"/>
            <a:chExt cx="3140635" cy="2006292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FEC2BDE-296D-444F-B3D8-21AB97357B36}"/>
                </a:ext>
              </a:extLst>
            </p:cNvPr>
            <p:cNvSpPr/>
            <p:nvPr/>
          </p:nvSpPr>
          <p:spPr>
            <a:xfrm>
              <a:off x="7241673" y="1934674"/>
              <a:ext cx="3140635" cy="1778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2462">
                <a:defRPr/>
              </a:pPr>
              <a:endParaRPr lang="en-US" sz="16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7314868" y="3267695"/>
              <a:ext cx="3010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nb-NO" sz="1200" b="1">
                  <a:solidFill>
                    <a:srgbClr val="1EAEF7">
                      <a:lumMod val="75000"/>
                    </a:srgbClr>
                  </a:solidFill>
                  <a:latin typeface="Arial" panose="020B0604020202020204"/>
                  <a:ea typeface="DIN Condensed" charset="0"/>
                  <a:cs typeface="DIN Condensed" charset="0"/>
                </a:rPr>
                <a:t>OFFENTLIG SEKTOR</a:t>
              </a:r>
            </a:p>
          </p:txBody>
        </p:sp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EF0803C1-743B-2B45-9B23-013D192F7C77}"/>
                </a:ext>
              </a:extLst>
            </p:cNvPr>
            <p:cNvGrpSpPr/>
            <p:nvPr/>
          </p:nvGrpSpPr>
          <p:grpSpPr>
            <a:xfrm>
              <a:off x="7474794" y="1707207"/>
              <a:ext cx="2434688" cy="1561718"/>
              <a:chOff x="9940085" y="2589146"/>
              <a:chExt cx="2678157" cy="1717890"/>
            </a:xfrm>
          </p:grpSpPr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A27325A0-9995-C241-B111-A1AE162FD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0085" y="2589146"/>
                <a:ext cx="1720312" cy="1717890"/>
              </a:xfrm>
              <a:prstGeom prst="rect">
                <a:avLst/>
              </a:prstGeom>
            </p:spPr>
          </p:pic>
          <p:pic>
            <p:nvPicPr>
              <p:cNvPr id="33" name="Bilde 32">
                <a:extLst>
                  <a:ext uri="{FF2B5EF4-FFF2-40B4-BE49-F238E27FC236}">
                    <a16:creationId xmlns:a16="http://schemas.microsoft.com/office/drawing/2014/main" id="{84D63854-40AA-9645-8C32-EE0CCA8B8B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02" r="4224"/>
              <a:stretch/>
            </p:blipFill>
            <p:spPr>
              <a:xfrm>
                <a:off x="11530265" y="2617564"/>
                <a:ext cx="583369" cy="1680045"/>
              </a:xfrm>
              <a:prstGeom prst="rect">
                <a:avLst/>
              </a:prstGeom>
            </p:spPr>
          </p:pic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FA9A6E0C-7BBC-8D46-8238-5074F62DA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02" r="4224"/>
              <a:stretch/>
            </p:blipFill>
            <p:spPr>
              <a:xfrm>
                <a:off x="12034873" y="2617339"/>
                <a:ext cx="583369" cy="1680045"/>
              </a:xfrm>
              <a:prstGeom prst="rect">
                <a:avLst/>
              </a:prstGeom>
            </p:spPr>
          </p:pic>
        </p:grp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B09024B8-1292-4A4D-8FCD-7A2B753175DF}"/>
              </a:ext>
            </a:extLst>
          </p:cNvPr>
          <p:cNvGrpSpPr/>
          <p:nvPr/>
        </p:nvGrpSpPr>
        <p:grpSpPr>
          <a:xfrm>
            <a:off x="9679665" y="3329493"/>
            <a:ext cx="2257741" cy="1597630"/>
            <a:chOff x="12905426" y="4066792"/>
            <a:chExt cx="3010321" cy="2130173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202880BE-DFEA-3D47-B118-879AFD3BEEC7}"/>
                </a:ext>
              </a:extLst>
            </p:cNvPr>
            <p:cNvSpPr/>
            <p:nvPr/>
          </p:nvSpPr>
          <p:spPr>
            <a:xfrm>
              <a:off x="13001946" y="4510012"/>
              <a:ext cx="2821102" cy="168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2462">
                <a:defRPr/>
              </a:pPr>
              <a:endParaRPr lang="en-US" sz="16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62992776-ED41-8142-922C-2DD65F17388F}"/>
                </a:ext>
              </a:extLst>
            </p:cNvPr>
            <p:cNvGrpSpPr/>
            <p:nvPr/>
          </p:nvGrpSpPr>
          <p:grpSpPr>
            <a:xfrm>
              <a:off x="13480629" y="4066792"/>
              <a:ext cx="1535425" cy="1561718"/>
              <a:chOff x="14260586" y="1978110"/>
              <a:chExt cx="1688968" cy="1717890"/>
            </a:xfrm>
          </p:grpSpPr>
          <p:pic>
            <p:nvPicPr>
              <p:cNvPr id="28" name="Bilde 27">
                <a:extLst>
                  <a:ext uri="{FF2B5EF4-FFF2-40B4-BE49-F238E27FC236}">
                    <a16:creationId xmlns:a16="http://schemas.microsoft.com/office/drawing/2014/main" id="{16C343F5-1F94-454F-80A7-4592030B3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084"/>
              <a:stretch/>
            </p:blipFill>
            <p:spPr>
              <a:xfrm>
                <a:off x="14260586" y="1978110"/>
                <a:ext cx="1065158" cy="1717890"/>
              </a:xfrm>
              <a:prstGeom prst="rect">
                <a:avLst/>
              </a:prstGeom>
            </p:spPr>
          </p:pic>
          <p:pic>
            <p:nvPicPr>
              <p:cNvPr id="12" name="Bilde 11" descr="Et bilde som inneholder tegning&#10;&#10;Automatisk generert beskrivelse">
                <a:extLst>
                  <a:ext uri="{FF2B5EF4-FFF2-40B4-BE49-F238E27FC236}">
                    <a16:creationId xmlns:a16="http://schemas.microsoft.com/office/drawing/2014/main" id="{378C1D11-0055-4B4F-86B4-AD8A8D47B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78" t="56919" r="39309" b="9025"/>
              <a:stretch/>
            </p:blipFill>
            <p:spPr>
              <a:xfrm>
                <a:off x="15346349" y="2917543"/>
                <a:ext cx="603205" cy="606694"/>
              </a:xfrm>
              <a:prstGeom prst="rect">
                <a:avLst/>
              </a:prstGeom>
            </p:spPr>
          </p:pic>
        </p:grpSp>
        <p:sp>
          <p:nvSpPr>
            <p:cNvPr id="40" name="TekstSylinder 39">
              <a:extLst>
                <a:ext uri="{FF2B5EF4-FFF2-40B4-BE49-F238E27FC236}">
                  <a16:creationId xmlns:a16="http://schemas.microsoft.com/office/drawing/2014/main" id="{48A37D46-3C74-FB40-A884-6239C12D12A5}"/>
                </a:ext>
              </a:extLst>
            </p:cNvPr>
            <p:cNvSpPr txBox="1"/>
            <p:nvPr/>
          </p:nvSpPr>
          <p:spPr>
            <a:xfrm>
              <a:off x="12905426" y="5649892"/>
              <a:ext cx="3010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nb-NO" sz="1200" b="1">
                  <a:solidFill>
                    <a:srgbClr val="1EAEF7">
                      <a:lumMod val="75000"/>
                    </a:srgbClr>
                  </a:solidFill>
                  <a:latin typeface="Arial" panose="020B0604020202020204"/>
                  <a:ea typeface="DIN Condensed" charset="0"/>
                  <a:cs typeface="DIN Condensed" charset="0"/>
                </a:rPr>
                <a:t>FRIVILLIG SEKTOR</a:t>
              </a:r>
            </a:p>
          </p:txBody>
        </p:sp>
      </p:grpSp>
      <p:pic>
        <p:nvPicPr>
          <p:cNvPr id="43" name="Bilde 42">
            <a:extLst>
              <a:ext uri="{FF2B5EF4-FFF2-40B4-BE49-F238E27FC236}">
                <a16:creationId xmlns:a16="http://schemas.microsoft.com/office/drawing/2014/main" id="{0E1AEEA7-367A-F44A-A40C-E9559AF39E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15" r="6999"/>
          <a:stretch/>
        </p:blipFill>
        <p:spPr>
          <a:xfrm>
            <a:off x="8798654" y="4698164"/>
            <a:ext cx="1166447" cy="776943"/>
          </a:xfrm>
          <a:prstGeom prst="rect">
            <a:avLst/>
          </a:prstGeom>
        </p:spPr>
      </p:pic>
      <p:pic>
        <p:nvPicPr>
          <p:cNvPr id="5" name="Bilde 4" descr="Et bilde som inneholder leke, bord, mann&#10;&#10;Automatisk generert beskrivelse">
            <a:extLst>
              <a:ext uri="{FF2B5EF4-FFF2-40B4-BE49-F238E27FC236}">
                <a16:creationId xmlns:a16="http://schemas.microsoft.com/office/drawing/2014/main" id="{BA5F5506-1C3D-FA4F-9ED5-530DDBF7F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71" y="2852624"/>
            <a:ext cx="1138109" cy="74963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3EED630-8709-F64C-B55F-D75A2D6A6158}"/>
              </a:ext>
            </a:extLst>
          </p:cNvPr>
          <p:cNvSpPr txBox="1"/>
          <p:nvPr/>
        </p:nvSpPr>
        <p:spPr>
          <a:xfrm>
            <a:off x="583721" y="489989"/>
            <a:ext cx="4691619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2462">
              <a:spcAft>
                <a:spcPts val="450"/>
              </a:spcAft>
              <a:defRPr/>
            </a:pPr>
            <a:r>
              <a:rPr lang="nb-NO" sz="1500" b="1">
                <a:solidFill>
                  <a:srgbClr val="1EAEF7">
                    <a:lumMod val="50000"/>
                  </a:srgbClr>
                </a:solidFill>
                <a:latin typeface="Arial" panose="020B0604020202020204"/>
              </a:rPr>
              <a:t>SAMFUNNSMÅL:</a:t>
            </a:r>
          </a:p>
          <a:p>
            <a:pPr defTabSz="862462">
              <a:defRPr/>
            </a:pPr>
            <a:r>
              <a:rPr lang="nb-NO" sz="2100">
                <a:solidFill>
                  <a:srgbClr val="1EAEF7">
                    <a:lumMod val="50000"/>
                  </a:srgbClr>
                </a:solidFill>
                <a:latin typeface="Arial" panose="020B0604020202020204"/>
              </a:rPr>
              <a:t>Offentlig sektor er åpen og effektiv og leverer data og sammenhengende tjenester med brukerne i sentrum. </a:t>
            </a:r>
          </a:p>
        </p:txBody>
      </p: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25D2460E-2258-3D43-953A-F2B5107CD0A1}"/>
              </a:ext>
            </a:extLst>
          </p:cNvPr>
          <p:cNvGrpSpPr/>
          <p:nvPr/>
        </p:nvGrpSpPr>
        <p:grpSpPr>
          <a:xfrm>
            <a:off x="4488759" y="3335073"/>
            <a:ext cx="4289019" cy="2869272"/>
            <a:chOff x="4834687" y="4255479"/>
            <a:chExt cx="6290561" cy="4208266"/>
          </a:xfrm>
        </p:grpSpPr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715931D9-D23C-6C49-B5FB-3D4F2B6C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465" y="4584662"/>
              <a:ext cx="5820783" cy="3879083"/>
            </a:xfrm>
            <a:prstGeom prst="rect">
              <a:avLst/>
            </a:prstGeom>
          </p:spPr>
        </p:pic>
        <p:sp>
          <p:nvSpPr>
            <p:cNvPr id="53" name="TekstSylinder 52">
              <a:extLst>
                <a:ext uri="{FF2B5EF4-FFF2-40B4-BE49-F238E27FC236}">
                  <a16:creationId xmlns:a16="http://schemas.microsoft.com/office/drawing/2014/main" id="{ECBA2FAB-B495-6942-BA29-98F75C78037F}"/>
                </a:ext>
              </a:extLst>
            </p:cNvPr>
            <p:cNvSpPr txBox="1"/>
            <p:nvPr/>
          </p:nvSpPr>
          <p:spPr>
            <a:xfrm>
              <a:off x="6624762" y="7417209"/>
              <a:ext cx="1417002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00000" lon="3000000" rev="0"/>
                </a:camera>
                <a:lightRig rig="threePt" dir="t"/>
              </a:scene3d>
            </a:bodyPr>
            <a:lstStyle/>
            <a:p>
              <a:pPr algn="ctr" defTabSz="914309">
                <a:defRPr/>
              </a:pPr>
              <a:r>
                <a:rPr lang="nb-NO" sz="1050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MATRIKKELEN</a:t>
              </a:r>
            </a:p>
          </p:txBody>
        </p:sp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C67E6E27-7C8C-D143-A5B5-B8F5EBCC94B1}"/>
                </a:ext>
              </a:extLst>
            </p:cNvPr>
            <p:cNvSpPr txBox="1"/>
            <p:nvPr/>
          </p:nvSpPr>
          <p:spPr>
            <a:xfrm>
              <a:off x="4834687" y="6259946"/>
              <a:ext cx="1417002" cy="6940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00000" lon="3000000" rev="0"/>
                </a:camera>
                <a:lightRig rig="threePt" dir="t"/>
              </a:scene3d>
            </a:bodyPr>
            <a:lstStyle/>
            <a:p>
              <a:pPr algn="ctr" defTabSz="914309">
                <a:defRPr/>
              </a:pPr>
              <a:r>
                <a:rPr lang="nb-NO" sz="825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KONTAKT- OG</a:t>
              </a:r>
            </a:p>
            <a:p>
              <a:pPr algn="ctr" defTabSz="914309">
                <a:defRPr/>
              </a:pPr>
              <a:r>
                <a:rPr lang="nb-NO" sz="825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RESERVASJONS-</a:t>
              </a:r>
            </a:p>
            <a:p>
              <a:pPr algn="ctr" defTabSz="914309">
                <a:defRPr/>
              </a:pPr>
              <a:r>
                <a:rPr lang="nb-NO" sz="825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REGISTERET</a:t>
              </a:r>
            </a:p>
          </p:txBody>
        </p:sp>
        <p:sp>
          <p:nvSpPr>
            <p:cNvPr id="55" name="TekstSylinder 54">
              <a:extLst>
                <a:ext uri="{FF2B5EF4-FFF2-40B4-BE49-F238E27FC236}">
                  <a16:creationId xmlns:a16="http://schemas.microsoft.com/office/drawing/2014/main" id="{50105C34-1AC6-CF4A-ABC0-39E3671B863D}"/>
                </a:ext>
              </a:extLst>
            </p:cNvPr>
            <p:cNvSpPr txBox="1"/>
            <p:nvPr/>
          </p:nvSpPr>
          <p:spPr>
            <a:xfrm>
              <a:off x="7959439" y="7332439"/>
              <a:ext cx="1417002" cy="631968"/>
            </a:xfrm>
            <a:prstGeom prst="rect">
              <a:avLst/>
            </a:prstGeom>
            <a:noFill/>
            <a:scene3d>
              <a:camera prst="orthographicFront">
                <a:rot lat="19800000" lon="3000000" rev="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1800000" lon="3000000" rev="0"/>
                </a:camera>
                <a:lightRig rig="threePt" dir="t"/>
              </a:scene3d>
            </a:bodyPr>
            <a:lstStyle/>
            <a:p>
              <a:pPr algn="ctr" defTabSz="914309">
                <a:defRPr/>
              </a:pPr>
              <a:r>
                <a:rPr lang="nb-NO" sz="1100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FOLKE-</a:t>
              </a:r>
            </a:p>
            <a:p>
              <a:pPr algn="ctr" defTabSz="914309">
                <a:defRPr/>
              </a:pPr>
              <a:r>
                <a:rPr lang="nb-NO" sz="1100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REGISTERET</a:t>
              </a:r>
            </a:p>
          </p:txBody>
        </p:sp>
        <p:sp>
          <p:nvSpPr>
            <p:cNvPr id="56" name="TekstSylinder 55">
              <a:extLst>
                <a:ext uri="{FF2B5EF4-FFF2-40B4-BE49-F238E27FC236}">
                  <a16:creationId xmlns:a16="http://schemas.microsoft.com/office/drawing/2014/main" id="{95350452-B5A5-F644-AE78-14CF9EE9BAB2}"/>
                </a:ext>
              </a:extLst>
            </p:cNvPr>
            <p:cNvSpPr txBox="1"/>
            <p:nvPr/>
          </p:nvSpPr>
          <p:spPr>
            <a:xfrm>
              <a:off x="8872809" y="6762984"/>
              <a:ext cx="1417002" cy="677109"/>
            </a:xfrm>
            <a:prstGeom prst="rect">
              <a:avLst/>
            </a:prstGeom>
            <a:noFill/>
            <a:scene3d>
              <a:camera prst="orthographicFront">
                <a:rot lat="19800000" lon="3000000" rev="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1800000" lon="3000000" rev="0"/>
                </a:camera>
                <a:lightRig rig="threePt" dir="t"/>
              </a:scene3d>
            </a:bodyPr>
            <a:lstStyle/>
            <a:p>
              <a:pPr algn="ctr" defTabSz="914309">
                <a:defRPr/>
              </a:pPr>
              <a:r>
                <a:rPr lang="nb-NO" sz="1200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MINE</a:t>
              </a:r>
            </a:p>
            <a:p>
              <a:pPr algn="ctr" defTabSz="914309">
                <a:defRPr/>
              </a:pPr>
              <a:r>
                <a:rPr lang="nb-NO" sz="1200">
                  <a:solidFill>
                    <a:prstClr val="white"/>
                  </a:solidFill>
                  <a:latin typeface="DIN Condensed" charset="0"/>
                  <a:ea typeface="DIN Condensed" charset="0"/>
                  <a:cs typeface="DIN Condensed" charset="0"/>
                </a:rPr>
                <a:t>RESEPTER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02C65BB0-3747-C549-ACB3-F2649C8D3FB1}"/>
                </a:ext>
              </a:extLst>
            </p:cNvPr>
            <p:cNvSpPr/>
            <p:nvPr/>
          </p:nvSpPr>
          <p:spPr>
            <a:xfrm>
              <a:off x="6197301" y="7361010"/>
              <a:ext cx="520302" cy="476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2462">
                <a:defRPr/>
              </a:pPr>
              <a:endParaRPr lang="en-US" sz="1698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8FE54556-5BD1-3043-B759-E55CBEE67D49}"/>
                </a:ext>
              </a:extLst>
            </p:cNvPr>
            <p:cNvGrpSpPr/>
            <p:nvPr/>
          </p:nvGrpSpPr>
          <p:grpSpPr>
            <a:xfrm>
              <a:off x="5306725" y="4255479"/>
              <a:ext cx="5372525" cy="3189869"/>
              <a:chOff x="4431229" y="3580264"/>
              <a:chExt cx="7150832" cy="4245716"/>
            </a:xfrm>
          </p:grpSpPr>
          <p:pic>
            <p:nvPicPr>
              <p:cNvPr id="62" name="Bilde 61">
                <a:extLst>
                  <a:ext uri="{FF2B5EF4-FFF2-40B4-BE49-F238E27FC236}">
                    <a16:creationId xmlns:a16="http://schemas.microsoft.com/office/drawing/2014/main" id="{92FE1417-C3E1-9343-894B-5E7F34D51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229" y="3580264"/>
                <a:ext cx="7150832" cy="4245716"/>
              </a:xfrm>
              <a:prstGeom prst="rect">
                <a:avLst/>
              </a:prstGeom>
            </p:spPr>
          </p:pic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AA647B01-3CD7-274F-9890-37E5896919DE}"/>
                  </a:ext>
                </a:extLst>
              </p:cNvPr>
              <p:cNvSpPr/>
              <p:nvPr/>
            </p:nvSpPr>
            <p:spPr>
              <a:xfrm>
                <a:off x="4584358" y="4559643"/>
                <a:ext cx="469557" cy="8443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2462">
                  <a:defRPr/>
                </a:pPr>
                <a:endParaRPr lang="en-US" sz="1698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FA0EC32-32E8-0942-83E4-E59592231CEC}"/>
              </a:ext>
            </a:extLst>
          </p:cNvPr>
          <p:cNvSpPr txBox="1"/>
          <p:nvPr/>
        </p:nvSpPr>
        <p:spPr>
          <a:xfrm>
            <a:off x="5668642" y="4000061"/>
            <a:ext cx="1919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462">
              <a:defRPr/>
            </a:pPr>
            <a:r>
              <a:rPr lang="nb-NO" sz="2100" b="1" dirty="0">
                <a:solidFill>
                  <a:srgbClr val="1EAEF7">
                    <a:lumMod val="50000"/>
                  </a:srgbClr>
                </a:solidFill>
                <a:latin typeface="Arial" panose="020B0604020202020204"/>
              </a:rPr>
              <a:t>Ett felles </a:t>
            </a:r>
            <a:br>
              <a:rPr lang="nb-NO" sz="2100" b="1" dirty="0">
                <a:solidFill>
                  <a:srgbClr val="1EAEF7">
                    <a:lumMod val="50000"/>
                  </a:srgbClr>
                </a:solidFill>
                <a:latin typeface="Arial" panose="020B0604020202020204"/>
              </a:rPr>
            </a:br>
            <a:r>
              <a:rPr lang="nb-NO" sz="2100" b="1" dirty="0">
                <a:solidFill>
                  <a:srgbClr val="1EAEF7">
                    <a:lumMod val="50000"/>
                  </a:srgbClr>
                </a:solidFill>
                <a:latin typeface="Arial" panose="020B0604020202020204"/>
              </a:rPr>
              <a:t>fundament</a:t>
            </a:r>
          </a:p>
        </p:txBody>
      </p:sp>
      <p:pic>
        <p:nvPicPr>
          <p:cNvPr id="44" name="Bilde 43">
            <a:extLst>
              <a:ext uri="{FF2B5EF4-FFF2-40B4-BE49-F238E27FC236}">
                <a16:creationId xmlns:a16="http://schemas.microsoft.com/office/drawing/2014/main" id="{3A5077D6-647B-0443-B491-6E4AC97F45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r="85589" b="29921"/>
          <a:stretch/>
        </p:blipFill>
        <p:spPr>
          <a:xfrm>
            <a:off x="4397027" y="3397507"/>
            <a:ext cx="609080" cy="594245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76357633-BCAF-ED49-BDC3-AF5D90C81B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14411" r="71178" b="29921"/>
          <a:stretch/>
        </p:blipFill>
        <p:spPr>
          <a:xfrm>
            <a:off x="4999560" y="2930319"/>
            <a:ext cx="609080" cy="594245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8CF84EC8-6F8D-1B46-99ED-753C8459CF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27997" r="57592" b="29921"/>
          <a:stretch/>
        </p:blipFill>
        <p:spPr>
          <a:xfrm>
            <a:off x="5690991" y="2627203"/>
            <a:ext cx="609080" cy="594245"/>
          </a:xfrm>
          <a:prstGeom prst="rect">
            <a:avLst/>
          </a:prstGeom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A65A84AF-1B79-7C42-A3C1-E18438293A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42267" r="43322" b="29921"/>
          <a:stretch/>
        </p:blipFill>
        <p:spPr>
          <a:xfrm>
            <a:off x="6433221" y="2546401"/>
            <a:ext cx="609080" cy="594245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CBE96FA4-6065-6544-B5E8-378E15A6F8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56239" r="29350" b="29921"/>
          <a:stretch/>
        </p:blipFill>
        <p:spPr>
          <a:xfrm>
            <a:off x="7175451" y="2623955"/>
            <a:ext cx="609080" cy="594245"/>
          </a:xfrm>
          <a:prstGeom prst="rect">
            <a:avLst/>
          </a:prstGeom>
        </p:spPr>
      </p:pic>
      <p:pic>
        <p:nvPicPr>
          <p:cNvPr id="49" name="Bilde 48">
            <a:extLst>
              <a:ext uri="{FF2B5EF4-FFF2-40B4-BE49-F238E27FC236}">
                <a16:creationId xmlns:a16="http://schemas.microsoft.com/office/drawing/2014/main" id="{5CA33046-587D-4442-9CD7-A1C5275E1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70773" r="14816" b="29921"/>
          <a:stretch/>
        </p:blipFill>
        <p:spPr>
          <a:xfrm>
            <a:off x="7879582" y="2930891"/>
            <a:ext cx="609080" cy="594245"/>
          </a:xfrm>
          <a:prstGeom prst="rect">
            <a:avLst/>
          </a:prstGeom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53C4A0F7-D661-AB42-AB8F-95AD524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85307" t="-525" r="282" b="30446"/>
          <a:stretch/>
        </p:blipFill>
        <p:spPr>
          <a:xfrm>
            <a:off x="8520214" y="3374683"/>
            <a:ext cx="609080" cy="5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1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28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FCB1F73-AB6A-4B87-A472-A01E31EE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51" y="552079"/>
            <a:ext cx="8640100" cy="1154211"/>
          </a:xfrm>
        </p:spPr>
        <p:txBody>
          <a:bodyPr/>
          <a:lstStyle/>
          <a:p>
            <a:r>
              <a:rPr lang="en-US"/>
              <a:t>Hva er Altinn?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221381-C929-42B8-8F7B-5F61D22D04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68772" y="6345357"/>
            <a:ext cx="355079" cy="512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b="1" kern="1200" spc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1DFAA-887F-4071-8EAD-E8CA316FCF06}" type="slidenum">
              <a:rPr lang="nb-NO" smtClean="0"/>
              <a:pPr/>
              <a:t>5</a:t>
            </a:fld>
            <a:endParaRPr lang="nb-NO" dirty="0"/>
          </a:p>
        </p:txBody>
      </p:sp>
      <p:grpSp>
        <p:nvGrpSpPr>
          <p:cNvPr id="8" name="Group 58">
            <a:extLst>
              <a:ext uri="{FF2B5EF4-FFF2-40B4-BE49-F238E27FC236}">
                <a16:creationId xmlns:a16="http://schemas.microsoft.com/office/drawing/2014/main" id="{E17E4C2E-0B3A-4433-95E9-6C9830CC335A}"/>
              </a:ext>
            </a:extLst>
          </p:cNvPr>
          <p:cNvGrpSpPr/>
          <p:nvPr/>
        </p:nvGrpSpPr>
        <p:grpSpPr>
          <a:xfrm>
            <a:off x="1560991" y="1909885"/>
            <a:ext cx="4833581" cy="4543215"/>
            <a:chOff x="2330962" y="1500384"/>
            <a:chExt cx="4832462" cy="4542164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85A867FB-99DB-4ED3-BC3C-A3AD8E5EDB2D}"/>
                </a:ext>
              </a:extLst>
            </p:cNvPr>
            <p:cNvSpPr/>
            <p:nvPr/>
          </p:nvSpPr>
          <p:spPr>
            <a:xfrm>
              <a:off x="4590432" y="3472155"/>
              <a:ext cx="2546277" cy="2546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ABA01804-2458-4684-88EE-3BD4A2593189}"/>
                </a:ext>
              </a:extLst>
            </p:cNvPr>
            <p:cNvSpPr/>
            <p:nvPr/>
          </p:nvSpPr>
          <p:spPr>
            <a:xfrm>
              <a:off x="3464506" y="1510706"/>
              <a:ext cx="2546277" cy="2546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55C3120C-67EA-4199-9CAA-9F790B285447}"/>
                </a:ext>
              </a:extLst>
            </p:cNvPr>
            <p:cNvSpPr/>
            <p:nvPr/>
          </p:nvSpPr>
          <p:spPr>
            <a:xfrm>
              <a:off x="2367226" y="3458378"/>
              <a:ext cx="2546277" cy="2546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3">
              <a:extLst>
                <a:ext uri="{FF2B5EF4-FFF2-40B4-BE49-F238E27FC236}">
                  <a16:creationId xmlns:a16="http://schemas.microsoft.com/office/drawing/2014/main" id="{B6E4AA6F-1B44-4197-9EB3-31219FD6AEDB}"/>
                </a:ext>
              </a:extLst>
            </p:cNvPr>
            <p:cNvSpPr txBox="1">
              <a:spLocks/>
            </p:cNvSpPr>
            <p:nvPr/>
          </p:nvSpPr>
          <p:spPr>
            <a:xfrm>
              <a:off x="2691526" y="4772619"/>
              <a:ext cx="1939963" cy="472302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lnSpc>
                  <a:spcPts val="4200"/>
                </a:lnSpc>
                <a:spcBef>
                  <a:spcPct val="0"/>
                </a:spcBef>
                <a:buNone/>
                <a:defRPr sz="3600" b="0" kern="1200">
                  <a:solidFill>
                    <a:schemeClr val="accent4"/>
                  </a:solidFill>
                  <a:latin typeface="Georgia" pitchFamily="18" charset="0"/>
                  <a:ea typeface="+mj-ea"/>
                  <a:cs typeface="Verdana"/>
                </a:defRPr>
              </a:lvl1pPr>
            </a:lstStyle>
            <a:p>
              <a:pPr algn="ctr"/>
              <a:r>
                <a:rPr lang="nb-NO" sz="1800" b="1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En plattform</a:t>
              </a:r>
              <a:endParaRPr lang="en-US" sz="1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Title 13">
              <a:extLst>
                <a:ext uri="{FF2B5EF4-FFF2-40B4-BE49-F238E27FC236}">
                  <a16:creationId xmlns:a16="http://schemas.microsoft.com/office/drawing/2014/main" id="{88C705C2-05A5-4C42-A72C-5209505C7ECF}"/>
                </a:ext>
              </a:extLst>
            </p:cNvPr>
            <p:cNvSpPr txBox="1">
              <a:spLocks/>
            </p:cNvSpPr>
            <p:nvPr/>
          </p:nvSpPr>
          <p:spPr>
            <a:xfrm>
              <a:off x="5008316" y="4842976"/>
              <a:ext cx="1790484" cy="472302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lnSpc>
                  <a:spcPts val="4200"/>
                </a:lnSpc>
                <a:spcBef>
                  <a:spcPct val="0"/>
                </a:spcBef>
                <a:buNone/>
                <a:defRPr sz="3600" b="0" kern="1200">
                  <a:solidFill>
                    <a:schemeClr val="accent4"/>
                  </a:solidFill>
                  <a:latin typeface="Georgia" pitchFamily="18" charset="0"/>
                  <a:ea typeface="+mj-ea"/>
                  <a:cs typeface="Verdana"/>
                </a:defRPr>
              </a:lvl1pPr>
            </a:lstStyle>
            <a:p>
              <a:pPr algn="ctr"/>
              <a:r>
                <a:rPr lang="nb-NO" sz="1800" b="1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Et samarbeid</a:t>
              </a:r>
              <a:endParaRPr lang="en-US" sz="1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Title 13">
              <a:extLst>
                <a:ext uri="{FF2B5EF4-FFF2-40B4-BE49-F238E27FC236}">
                  <a16:creationId xmlns:a16="http://schemas.microsoft.com/office/drawing/2014/main" id="{0E6A7AA8-B6FD-4BA1-BCC0-E82110C0DC0A}"/>
                </a:ext>
              </a:extLst>
            </p:cNvPr>
            <p:cNvSpPr txBox="1">
              <a:spLocks/>
            </p:cNvSpPr>
            <p:nvPr/>
          </p:nvSpPr>
          <p:spPr>
            <a:xfrm>
              <a:off x="3849161" y="2669824"/>
              <a:ext cx="1790484" cy="472302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lnSpc>
                  <a:spcPts val="4200"/>
                </a:lnSpc>
                <a:spcBef>
                  <a:spcPct val="0"/>
                </a:spcBef>
                <a:buNone/>
                <a:defRPr sz="3600" b="0" kern="1200">
                  <a:solidFill>
                    <a:schemeClr val="accent4"/>
                  </a:solidFill>
                  <a:latin typeface="Georgia" pitchFamily="18" charset="0"/>
                  <a:ea typeface="+mj-ea"/>
                  <a:cs typeface="Verdana"/>
                </a:defRPr>
              </a:lvl1pPr>
            </a:lstStyle>
            <a:p>
              <a:pPr algn="ctr"/>
              <a:r>
                <a:rPr lang="nb-NO" sz="1800" b="1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En organisasjon</a:t>
              </a:r>
              <a:endParaRPr lang="en-US" sz="1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5" name="Picture 37">
              <a:extLst>
                <a:ext uri="{FF2B5EF4-FFF2-40B4-BE49-F238E27FC236}">
                  <a16:creationId xmlns:a16="http://schemas.microsoft.com/office/drawing/2014/main" id="{239CE41E-4014-4C5B-8141-753FCC506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012" y="2145561"/>
              <a:ext cx="654781" cy="677622"/>
            </a:xfrm>
            <a:prstGeom prst="rect">
              <a:avLst/>
            </a:prstGeom>
          </p:spPr>
        </p:pic>
        <p:pic>
          <p:nvPicPr>
            <p:cNvPr id="16" name="Picture 38">
              <a:extLst>
                <a:ext uri="{FF2B5EF4-FFF2-40B4-BE49-F238E27FC236}">
                  <a16:creationId xmlns:a16="http://schemas.microsoft.com/office/drawing/2014/main" id="{56794E8F-8953-408E-8BD6-18CE67B65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931" y="4212659"/>
              <a:ext cx="669505" cy="684896"/>
            </a:xfrm>
            <a:prstGeom prst="rect">
              <a:avLst/>
            </a:prstGeom>
          </p:spPr>
        </p:pic>
        <p:pic>
          <p:nvPicPr>
            <p:cNvPr id="17" name="Picture 39">
              <a:extLst>
                <a:ext uri="{FF2B5EF4-FFF2-40B4-BE49-F238E27FC236}">
                  <a16:creationId xmlns:a16="http://schemas.microsoft.com/office/drawing/2014/main" id="{69BDFA4D-E11E-4339-B9A0-78C769635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456" y="4301244"/>
              <a:ext cx="674734" cy="690245"/>
            </a:xfrm>
            <a:prstGeom prst="rect">
              <a:avLst/>
            </a:prstGeom>
          </p:spPr>
        </p:pic>
        <p:sp>
          <p:nvSpPr>
            <p:cNvPr id="18" name="Arc 40">
              <a:extLst>
                <a:ext uri="{FF2B5EF4-FFF2-40B4-BE49-F238E27FC236}">
                  <a16:creationId xmlns:a16="http://schemas.microsoft.com/office/drawing/2014/main" id="{1BC96D2D-AE9C-4DB8-BED4-F9A35366C376}"/>
                </a:ext>
              </a:extLst>
            </p:cNvPr>
            <p:cNvSpPr/>
            <p:nvPr/>
          </p:nvSpPr>
          <p:spPr>
            <a:xfrm rot="12600000">
              <a:off x="3439776" y="1500384"/>
              <a:ext cx="2609256" cy="2609256"/>
            </a:xfrm>
            <a:prstGeom prst="arc">
              <a:avLst>
                <a:gd name="adj1" fmla="val 14886857"/>
                <a:gd name="adj2" fmla="val 10264210"/>
              </a:avLst>
            </a:prstGeom>
            <a:ln w="63500" cap="rnd">
              <a:solidFill>
                <a:srgbClr val="02B9E7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41">
              <a:extLst>
                <a:ext uri="{FF2B5EF4-FFF2-40B4-BE49-F238E27FC236}">
                  <a16:creationId xmlns:a16="http://schemas.microsoft.com/office/drawing/2014/main" id="{E6CB772A-64DD-4CF6-B0E4-AF1C0D41F300}"/>
                </a:ext>
              </a:extLst>
            </p:cNvPr>
            <p:cNvSpPr/>
            <p:nvPr/>
          </p:nvSpPr>
          <p:spPr>
            <a:xfrm rot="12600000">
              <a:off x="2330962" y="3433292"/>
              <a:ext cx="2609256" cy="2609256"/>
            </a:xfrm>
            <a:prstGeom prst="arc">
              <a:avLst>
                <a:gd name="adj1" fmla="val 7667482"/>
                <a:gd name="adj2" fmla="val 3094064"/>
              </a:avLst>
            </a:prstGeom>
            <a:ln w="63500" cap="rnd">
              <a:solidFill>
                <a:srgbClr val="02B9E7"/>
              </a:solidFill>
              <a:miter lim="800000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42">
              <a:extLst>
                <a:ext uri="{FF2B5EF4-FFF2-40B4-BE49-F238E27FC236}">
                  <a16:creationId xmlns:a16="http://schemas.microsoft.com/office/drawing/2014/main" id="{C792F0FA-1E82-49F1-B197-C43BBB108BBA}"/>
                </a:ext>
              </a:extLst>
            </p:cNvPr>
            <p:cNvSpPr/>
            <p:nvPr/>
          </p:nvSpPr>
          <p:spPr>
            <a:xfrm rot="12600000">
              <a:off x="4554168" y="3433292"/>
              <a:ext cx="2609256" cy="2609256"/>
            </a:xfrm>
            <a:prstGeom prst="arc">
              <a:avLst>
                <a:gd name="adj1" fmla="val 475089"/>
                <a:gd name="adj2" fmla="val 17503527"/>
              </a:avLst>
            </a:prstGeom>
            <a:ln w="63500" cap="rnd">
              <a:solidFill>
                <a:srgbClr val="02B9E7"/>
              </a:soli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72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891266-61E6-4592-92E6-0FF2A992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018E4ACE-897F-4363-8BB8-5B44984CF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70" y="3085255"/>
            <a:ext cx="1152686" cy="733527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FFD9C2-8130-4BA5-B76E-2BB45055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5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lassholder for innhold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70" y="3114234"/>
            <a:ext cx="998022" cy="988796"/>
          </a:xfrm>
          <a:prstGeom prst="rect">
            <a:avLst/>
          </a:prstGeom>
        </p:spPr>
      </p:pic>
      <p:sp>
        <p:nvSpPr>
          <p:cNvPr id="14" name="Tit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løsning som dekker behovet for dataflyt</a:t>
            </a:r>
          </a:p>
        </p:txBody>
      </p:sp>
      <p:pic>
        <p:nvPicPr>
          <p:cNvPr id="50" name="Plassholder for innhold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8" y="3750512"/>
            <a:ext cx="998022" cy="988796"/>
          </a:xfrm>
          <a:prstGeom prst="rect">
            <a:avLst/>
          </a:prstGeom>
        </p:spPr>
      </p:pic>
      <p:pic>
        <p:nvPicPr>
          <p:cNvPr id="51" name="Bild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9" y="2394319"/>
            <a:ext cx="998021" cy="939241"/>
          </a:xfrm>
          <a:prstGeom prst="rect">
            <a:avLst/>
          </a:prstGeom>
        </p:spPr>
      </p:pic>
      <p:sp>
        <p:nvSpPr>
          <p:cNvPr id="52" name="Pil mot venstre og høyre 51"/>
          <p:cNvSpPr/>
          <p:nvPr/>
        </p:nvSpPr>
        <p:spPr>
          <a:xfrm>
            <a:off x="4552349" y="2742585"/>
            <a:ext cx="3087302" cy="1732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399" dirty="0"/>
              <a:t>DATA</a:t>
            </a:r>
          </a:p>
        </p:txBody>
      </p:sp>
      <p:sp>
        <p:nvSpPr>
          <p:cNvPr id="58" name="Ellipse 57"/>
          <p:cNvSpPr/>
          <p:nvPr/>
        </p:nvSpPr>
        <p:spPr>
          <a:xfrm>
            <a:off x="8247951" y="3268641"/>
            <a:ext cx="673594" cy="6735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pic>
        <p:nvPicPr>
          <p:cNvPr id="57" name="Bild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42" y="3283210"/>
            <a:ext cx="536278" cy="536278"/>
          </a:xfrm>
          <a:prstGeom prst="rect">
            <a:avLst/>
          </a:prstGeom>
        </p:spPr>
      </p:pic>
      <p:sp>
        <p:nvSpPr>
          <p:cNvPr id="2" name="Pil høyre 1"/>
          <p:cNvSpPr/>
          <p:nvPr/>
        </p:nvSpPr>
        <p:spPr>
          <a:xfrm>
            <a:off x="5205278" y="4739307"/>
            <a:ext cx="1781444" cy="95672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99" dirty="0"/>
              <a:t>MVP</a:t>
            </a:r>
          </a:p>
        </p:txBody>
      </p:sp>
    </p:spTree>
    <p:extLst>
      <p:ext uri="{BB962C8B-B14F-4D97-AF65-F5344CB8AC3E}">
        <p14:creationId xmlns:p14="http://schemas.microsoft.com/office/powerpoint/2010/main" val="39248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Fire kjernebehov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</p:nvPr>
        </p:nvGraphicFramePr>
        <p:xfrm>
          <a:off x="1668696" y="1953803"/>
          <a:ext cx="8854607" cy="378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049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tjeneste fra A til Å – 100 % </a:t>
            </a:r>
            <a:r>
              <a:rPr lang="nb-NO" dirty="0" err="1"/>
              <a:t>selvbetjent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999" dirty="0"/>
              <a:t>Du kan blant annet:</a:t>
            </a:r>
          </a:p>
          <a:p>
            <a:r>
              <a:rPr lang="nb-NO" sz="1999" dirty="0"/>
              <a:t>Definere datamodell*</a:t>
            </a:r>
          </a:p>
          <a:p>
            <a:r>
              <a:rPr lang="nb-NO" sz="1999" dirty="0"/>
              <a:t>Lage brukergrensesnitt</a:t>
            </a:r>
          </a:p>
          <a:p>
            <a:r>
              <a:rPr lang="nb-NO" sz="1999" dirty="0"/>
              <a:t>Sette opp arbeidsflyt</a:t>
            </a:r>
          </a:p>
          <a:p>
            <a:r>
              <a:rPr lang="nb-NO" sz="1999" dirty="0"/>
              <a:t>Teste og </a:t>
            </a:r>
            <a:r>
              <a:rPr lang="nb-NO" sz="1999" dirty="0" err="1"/>
              <a:t>produksjonssette</a:t>
            </a:r>
            <a:endParaRPr lang="nb-NO" sz="1999" dirty="0"/>
          </a:p>
          <a:p>
            <a:r>
              <a:rPr lang="nb-NO" sz="1999" dirty="0"/>
              <a:t>Få tilgang til data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02. Digitaliseringsdirektoratet (Sort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s PPT mal v2" id="{1D96CEC5-94F7-4443-BC6D-35E1C820A37D}" vid="{9615A5D2-0A36-487E-A4BE-FB1C57C29F06}"/>
    </a:ext>
  </a:extLst>
</a:theme>
</file>

<file path=ppt/theme/theme2.xml><?xml version="1.0" encoding="utf-8"?>
<a:theme xmlns:a="http://schemas.openxmlformats.org/drawingml/2006/main" name="01. Digitaliseringsdirektoratet (Gråtoner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s PPT mal v2" id="{1D96CEC5-94F7-4443-BC6D-35E1C820A37D}" vid="{BF4D721A-3F26-45AA-B2B0-CE2174D7B378}"/>
    </a:ext>
  </a:extLst>
</a:theme>
</file>

<file path=ppt/theme/theme3.xml><?xml version="1.0" encoding="utf-8"?>
<a:theme xmlns:a="http://schemas.openxmlformats.org/drawingml/2006/main" name="1_02. Digitaliseringsdirektoratet (Sort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_ppt_v5" id="{F7EAAD32-EBC8-49AE-96B8-30E40D15525E}" vid="{8C57DE04-0557-417F-85E6-BDB93AA85FE9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B4684D1CF15C4D815B57D35423D684" ma:contentTypeVersion="13" ma:contentTypeDescription="Opprett et nytt dokument." ma:contentTypeScope="" ma:versionID="82917ca6484e5d5624b9b623b7fdb3a1">
  <xsd:schema xmlns:xsd="http://www.w3.org/2001/XMLSchema" xmlns:xs="http://www.w3.org/2001/XMLSchema" xmlns:p="http://schemas.microsoft.com/office/2006/metadata/properties" xmlns:ns3="e695644b-4b48-4cdc-8091-bf502a7754a8" xmlns:ns4="f13ef2f6-b363-42af-b919-8098b54e8c57" targetNamespace="http://schemas.microsoft.com/office/2006/metadata/properties" ma:root="true" ma:fieldsID="5886a083d963ebc8151f42e672f9b3ac" ns3:_="" ns4:_="">
    <xsd:import namespace="e695644b-4b48-4cdc-8091-bf502a7754a8"/>
    <xsd:import namespace="f13ef2f6-b363-42af-b919-8098b54e8c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5644b-4b48-4cdc-8091-bf502a775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ef2f6-b363-42af-b919-8098b54e8c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916EC3-FAD4-4694-A889-2E7AECC8ECB2}">
  <ds:schemaRefs>
    <ds:schemaRef ds:uri="e695644b-4b48-4cdc-8091-bf502a7754a8"/>
    <ds:schemaRef ds:uri="f13ef2f6-b363-42af-b919-8098b54e8c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EE220E-7549-44F7-84FA-C4930D9FE6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EB4D28-6ABC-46A8-B612-210E82EA1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2236</Words>
  <Application>Microsoft Office PowerPoint</Application>
  <PresentationFormat>Widescreen</PresentationFormat>
  <Paragraphs>312</Paragraphs>
  <Slides>40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DIN Condensed</vt:lpstr>
      <vt:lpstr>DIN-bold</vt:lpstr>
      <vt:lpstr>DIN-reg</vt:lpstr>
      <vt:lpstr>Open Sans</vt:lpstr>
      <vt:lpstr>Wingdings</vt:lpstr>
      <vt:lpstr>02. Digitaliseringsdirektoratet (Sort)</vt:lpstr>
      <vt:lpstr>01. Digitaliseringsdirektoratet (Gråtoner)</vt:lpstr>
      <vt:lpstr>1_02. Digitaliseringsdirektoratet (Sort)</vt:lpstr>
      <vt:lpstr>Velkommen! Husk mute, så begynner vi snart</vt:lpstr>
      <vt:lpstr>Altinn 3.0 -  hva og hvorfor</vt:lpstr>
      <vt:lpstr>Kontekst og målbilde</vt:lpstr>
      <vt:lpstr>PowerPoint-presentasjon</vt:lpstr>
      <vt:lpstr>Hva er Altinn?</vt:lpstr>
      <vt:lpstr>PowerPoint-presentasjon</vt:lpstr>
      <vt:lpstr>En løsning som dekker behovet for dataflyt</vt:lpstr>
      <vt:lpstr>Fire kjernebehov</vt:lpstr>
      <vt:lpstr>Lag tjeneste fra A til Å – 100 % selvbetjent</vt:lpstr>
      <vt:lpstr>Lag gode digitale tjenester</vt:lpstr>
      <vt:lpstr>Gjennomgang av løsningen</vt:lpstr>
      <vt:lpstr>Altinn 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Sentrale egenskaper</vt:lpstr>
      <vt:lpstr>Ekte applikasjoner</vt:lpstr>
      <vt:lpstr>Distribuert arkitektur</vt:lpstr>
      <vt:lpstr>API</vt:lpstr>
      <vt:lpstr>Skalering og elastisitet</vt:lpstr>
      <vt:lpstr>Monitorering og analytics</vt:lpstr>
      <vt:lpstr>Åpenhet og transparens</vt:lpstr>
      <vt:lpstr>Status og planer</vt:lpstr>
      <vt:lpstr>Hva har vi nå?</vt:lpstr>
      <vt:lpstr>Målbilde Q3-Q4 2020</vt:lpstr>
      <vt:lpstr>Nylig levert (Q3 2020)</vt:lpstr>
      <vt:lpstr>Hva kommer?*</vt:lpstr>
      <vt:lpstr>Case og eksempler</vt:lpstr>
      <vt:lpstr>Bli tjenesteeier</vt:lpstr>
      <vt:lpstr>Konseptskisse –  Skattemelding i Sirius / Altinn Tjenester 3.0</vt:lpstr>
      <vt:lpstr>Mulig brukerflyt</vt:lpstr>
      <vt:lpstr>NSM: ePob</vt:lpstr>
      <vt:lpstr>Hvordan ta i bruk Altinn Tjenester 3.0?</vt:lpstr>
      <vt:lpstr>To mulige angrepsmåter for tjenesteeiere</vt:lpstr>
      <vt:lpstr>Hvordan lager jeg tjenesten?</vt:lpstr>
      <vt:lpstr>Spørsmål? Kommentarer?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 Tjenester 3.0 -  gevinster og fordeler</dc:title>
  <dc:creator>Bachmann, Lars Vegard</dc:creator>
  <cp:lastModifiedBy>Bachmann, Lars Vegard</cp:lastModifiedBy>
  <cp:revision>2</cp:revision>
  <dcterms:created xsi:type="dcterms:W3CDTF">2020-07-09T11:19:38Z</dcterms:created>
  <dcterms:modified xsi:type="dcterms:W3CDTF">2020-09-25T10:59:55Z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0x0101000BB4684D1CF15C4D815B57D35423D684</vt:lpwstr>
  </property>
</Properties>
</file>