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9"/>
  </p:notesMasterIdLst>
  <p:sldIdLst>
    <p:sldId id="256" r:id="rId2"/>
    <p:sldId id="267" r:id="rId3"/>
    <p:sldId id="259" r:id="rId4"/>
    <p:sldId id="264" r:id="rId5"/>
    <p:sldId id="271" r:id="rId6"/>
    <p:sldId id="265" r:id="rId7"/>
    <p:sldId id="260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C3582-7DE7-4590-8948-9079E4D07BBD}" v="2" dt="2021-10-21T06:04:46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715" autoAdjust="0"/>
  </p:normalViewPr>
  <p:slideViewPr>
    <p:cSldViewPr snapToGrid="0">
      <p:cViewPr varScale="1">
        <p:scale>
          <a:sx n="141" d="100"/>
          <a:sy n="141" d="100"/>
        </p:scale>
        <p:origin x="990" y="1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3BCC3582-7DE7-4590-8948-9079E4D07BBD}"/>
    <pc:docChg chg="custSel addSld delSld modSld">
      <pc:chgData name="Bachmann, Lars Vegard" userId="9fade4d3-1629-4597-b3ae-edc23d66fe50" providerId="ADAL" clId="{3BCC3582-7DE7-4590-8948-9079E4D07BBD}" dt="2021-10-21T06:09:26.927" v="243" actId="47"/>
      <pc:docMkLst>
        <pc:docMk/>
      </pc:docMkLst>
      <pc:sldChg chg="modSp mod">
        <pc:chgData name="Bachmann, Lars Vegard" userId="9fade4d3-1629-4597-b3ae-edc23d66fe50" providerId="ADAL" clId="{3BCC3582-7DE7-4590-8948-9079E4D07BBD}" dt="2021-10-21T05:41:14.229" v="1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3BCC3582-7DE7-4590-8948-9079E4D07BBD}" dt="2021-10-21T05:41:14.229" v="1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3BCC3582-7DE7-4590-8948-9079E4D07BBD}" dt="2021-10-21T05:51:40.726" v="79" actId="20577"/>
        <pc:sldMkLst>
          <pc:docMk/>
          <pc:sldMk cId="3448598731" sldId="259"/>
        </pc:sldMkLst>
        <pc:spChg chg="mod">
          <ac:chgData name="Bachmann, Lars Vegard" userId="9fade4d3-1629-4597-b3ae-edc23d66fe50" providerId="ADAL" clId="{3BCC3582-7DE7-4590-8948-9079E4D07BBD}" dt="2021-10-21T05:51:40.726" v="79" actId="20577"/>
          <ac:spMkLst>
            <pc:docMk/>
            <pc:sldMk cId="3448598731" sldId="259"/>
            <ac:spMk id="3" creationId="{FAB98DA4-DEEB-46AF-BA62-88595A4E0D9C}"/>
          </ac:spMkLst>
        </pc:spChg>
      </pc:sldChg>
      <pc:sldChg chg="modNotesTx">
        <pc:chgData name="Bachmann, Lars Vegard" userId="9fade4d3-1629-4597-b3ae-edc23d66fe50" providerId="ADAL" clId="{3BCC3582-7DE7-4590-8948-9079E4D07BBD}" dt="2021-10-21T06:08:47.261" v="228" actId="20577"/>
        <pc:sldMkLst>
          <pc:docMk/>
          <pc:sldMk cId="1940681658" sldId="260"/>
        </pc:sldMkLst>
      </pc:sldChg>
      <pc:sldChg chg="modSp mod">
        <pc:chgData name="Bachmann, Lars Vegard" userId="9fade4d3-1629-4597-b3ae-edc23d66fe50" providerId="ADAL" clId="{3BCC3582-7DE7-4590-8948-9079E4D07BBD}" dt="2021-10-21T05:54:25.959" v="101" actId="6549"/>
        <pc:sldMkLst>
          <pc:docMk/>
          <pc:sldMk cId="2797216799" sldId="264"/>
        </pc:sldMkLst>
        <pc:spChg chg="mod">
          <ac:chgData name="Bachmann, Lars Vegard" userId="9fade4d3-1629-4597-b3ae-edc23d66fe50" providerId="ADAL" clId="{3BCC3582-7DE7-4590-8948-9079E4D07BBD}" dt="2021-10-21T05:54:25.959" v="101" actId="6549"/>
          <ac:spMkLst>
            <pc:docMk/>
            <pc:sldMk cId="2797216799" sldId="264"/>
            <ac:spMk id="4" creationId="{D0BD51FF-FB44-4501-90D3-55AB6CC31066}"/>
          </ac:spMkLst>
        </pc:spChg>
      </pc:sldChg>
      <pc:sldChg chg="modSp mod">
        <pc:chgData name="Bachmann, Lars Vegard" userId="9fade4d3-1629-4597-b3ae-edc23d66fe50" providerId="ADAL" clId="{3BCC3582-7DE7-4590-8948-9079E4D07BBD}" dt="2021-10-21T06:07:29.108" v="227" actId="20577"/>
        <pc:sldMkLst>
          <pc:docMk/>
          <pc:sldMk cId="171810497" sldId="265"/>
        </pc:sldMkLst>
        <pc:spChg chg="mod">
          <ac:chgData name="Bachmann, Lars Vegard" userId="9fade4d3-1629-4597-b3ae-edc23d66fe50" providerId="ADAL" clId="{3BCC3582-7DE7-4590-8948-9079E4D07BBD}" dt="2021-10-21T06:06:52.407" v="217" actId="1035"/>
          <ac:spMkLst>
            <pc:docMk/>
            <pc:sldMk cId="171810497" sldId="265"/>
            <ac:spMk id="5" creationId="{5642AB98-9788-4F98-B7EA-80C23BD5EA4D}"/>
          </ac:spMkLst>
        </pc:spChg>
        <pc:spChg chg="mod">
          <ac:chgData name="Bachmann, Lars Vegard" userId="9fade4d3-1629-4597-b3ae-edc23d66fe50" providerId="ADAL" clId="{3BCC3582-7DE7-4590-8948-9079E4D07BBD}" dt="2021-10-21T06:07:29.108" v="227" actId="20577"/>
          <ac:spMkLst>
            <pc:docMk/>
            <pc:sldMk cId="171810497" sldId="265"/>
            <ac:spMk id="9" creationId="{3A691D5D-59E9-4200-BE09-E830F5F9136B}"/>
          </ac:spMkLst>
        </pc:spChg>
        <pc:spChg chg="mod">
          <ac:chgData name="Bachmann, Lars Vegard" userId="9fade4d3-1629-4597-b3ae-edc23d66fe50" providerId="ADAL" clId="{3BCC3582-7DE7-4590-8948-9079E4D07BBD}" dt="2021-10-21T06:06:52.407" v="217" actId="1035"/>
          <ac:spMkLst>
            <pc:docMk/>
            <pc:sldMk cId="171810497" sldId="265"/>
            <ac:spMk id="10" creationId="{D45778E2-2156-4C68-82A8-96B10AE3F1A6}"/>
          </ac:spMkLst>
        </pc:spChg>
        <pc:spChg chg="mod">
          <ac:chgData name="Bachmann, Lars Vegard" userId="9fade4d3-1629-4597-b3ae-edc23d66fe50" providerId="ADAL" clId="{3BCC3582-7DE7-4590-8948-9079E4D07BBD}" dt="2021-10-21T06:06:56.853" v="218" actId="14100"/>
          <ac:spMkLst>
            <pc:docMk/>
            <pc:sldMk cId="171810497" sldId="265"/>
            <ac:spMk id="11" creationId="{663922B4-B42B-4308-8FC3-2C5F459D54F3}"/>
          </ac:spMkLst>
        </pc:spChg>
        <pc:spChg chg="mod">
          <ac:chgData name="Bachmann, Lars Vegard" userId="9fade4d3-1629-4597-b3ae-edc23d66fe50" providerId="ADAL" clId="{3BCC3582-7DE7-4590-8948-9079E4D07BBD}" dt="2021-10-21T06:07:01.026" v="220" actId="27636"/>
          <ac:spMkLst>
            <pc:docMk/>
            <pc:sldMk cId="171810497" sldId="265"/>
            <ac:spMk id="12" creationId="{78879780-FE13-45B0-947E-43A710A36910}"/>
          </ac:spMkLst>
        </pc:spChg>
        <pc:spChg chg="mod">
          <ac:chgData name="Bachmann, Lars Vegard" userId="9fade4d3-1629-4597-b3ae-edc23d66fe50" providerId="ADAL" clId="{3BCC3582-7DE7-4590-8948-9079E4D07BBD}" dt="2021-10-21T06:07:08.820" v="225" actId="27636"/>
          <ac:spMkLst>
            <pc:docMk/>
            <pc:sldMk cId="171810497" sldId="265"/>
            <ac:spMk id="13" creationId="{3280B5D9-CC2A-4150-BB8E-E1DDE6716D84}"/>
          </ac:spMkLst>
        </pc:spChg>
      </pc:sldChg>
      <pc:sldChg chg="modSp mod">
        <pc:chgData name="Bachmann, Lars Vegard" userId="9fade4d3-1629-4597-b3ae-edc23d66fe50" providerId="ADAL" clId="{3BCC3582-7DE7-4590-8948-9079E4D07BBD}" dt="2021-10-21T05:47:58.564" v="29" actId="20577"/>
        <pc:sldMkLst>
          <pc:docMk/>
          <pc:sldMk cId="2066718920" sldId="267"/>
        </pc:sldMkLst>
        <pc:spChg chg="mod">
          <ac:chgData name="Bachmann, Lars Vegard" userId="9fade4d3-1629-4597-b3ae-edc23d66fe50" providerId="ADAL" clId="{3BCC3582-7DE7-4590-8948-9079E4D07BBD}" dt="2021-10-21T05:47:58.564" v="29" actId="20577"/>
          <ac:spMkLst>
            <pc:docMk/>
            <pc:sldMk cId="2066718920" sldId="267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3BCC3582-7DE7-4590-8948-9079E4D07BBD}" dt="2021-10-21T06:06:24.800" v="195" actId="20577"/>
        <pc:sldMkLst>
          <pc:docMk/>
          <pc:sldMk cId="1742272511" sldId="271"/>
        </pc:sldMkLst>
        <pc:spChg chg="mod">
          <ac:chgData name="Bachmann, Lars Vegard" userId="9fade4d3-1629-4597-b3ae-edc23d66fe50" providerId="ADAL" clId="{3BCC3582-7DE7-4590-8948-9079E4D07BBD}" dt="2021-10-21T06:06:23.394" v="193" actId="27636"/>
          <ac:spMkLst>
            <pc:docMk/>
            <pc:sldMk cId="1742272511" sldId="271"/>
            <ac:spMk id="4" creationId="{D0BD51FF-FB44-4501-90D3-55AB6CC31066}"/>
          </ac:spMkLst>
        </pc:spChg>
        <pc:spChg chg="mod">
          <ac:chgData name="Bachmann, Lars Vegard" userId="9fade4d3-1629-4597-b3ae-edc23d66fe50" providerId="ADAL" clId="{3BCC3582-7DE7-4590-8948-9079E4D07BBD}" dt="2021-10-21T06:06:24.800" v="195" actId="20577"/>
          <ac:spMkLst>
            <pc:docMk/>
            <pc:sldMk cId="1742272511" sldId="271"/>
            <ac:spMk id="11" creationId="{BB13017E-3405-4CDF-B006-C1DBE6CDAB05}"/>
          </ac:spMkLst>
        </pc:spChg>
      </pc:sldChg>
      <pc:sldChg chg="modSp new del mod">
        <pc:chgData name="Bachmann, Lars Vegard" userId="9fade4d3-1629-4597-b3ae-edc23d66fe50" providerId="ADAL" clId="{3BCC3582-7DE7-4590-8948-9079E4D07BBD}" dt="2021-10-21T06:09:26.927" v="243" actId="47"/>
        <pc:sldMkLst>
          <pc:docMk/>
          <pc:sldMk cId="920816339" sldId="272"/>
        </pc:sldMkLst>
        <pc:spChg chg="mod">
          <ac:chgData name="Bachmann, Lars Vegard" userId="9fade4d3-1629-4597-b3ae-edc23d66fe50" providerId="ADAL" clId="{3BCC3582-7DE7-4590-8948-9079E4D07BBD}" dt="2021-10-21T06:09:25.107" v="242" actId="20577"/>
          <ac:spMkLst>
            <pc:docMk/>
            <pc:sldMk cId="920816339" sldId="272"/>
            <ac:spMk id="2" creationId="{B4D7CEBF-09A6-4A97-8C27-D3D94B529E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3F8BA-03F5-4D8E-A803-AD4F0EC24C84}" type="datetimeFigureOut">
              <a:rPr lang="nb-NO" smtClean="0"/>
              <a:t>21.10.2021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CAC07-DFDD-439E-868F-A6586D333A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83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CAC07-DFDD-439E-868F-A6586D333A6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524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CAC07-DFDD-439E-868F-A6586D333A6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059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altinn.studio/community/roadmap/studio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ltinn/altinn-studio/blob/master/CONTRIBUTING.md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ltinnstudio.slack.com/" TargetMode="External"/><Relationship Id="rId4" Type="http://schemas.openxmlformats.org/officeDocument/2006/relationships/hyperlink" Target="mailto:lvb@digdir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21. oktober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b="1" dirty="0">
                <a:sym typeface="Wingdings" panose="05000000000000000000" pitchFamily="2" charset="2"/>
              </a:rPr>
              <a:t>Datamodellering i Altinn Studio</a:t>
            </a:r>
          </a:p>
          <a:p>
            <a:endParaRPr lang="nb-NO" dirty="0"/>
          </a:p>
          <a:p>
            <a:r>
              <a:rPr lang="nb-NO" dirty="0"/>
              <a:t>Ny utfylling med grunnlag i tidligere innsending</a:t>
            </a:r>
          </a:p>
          <a:p>
            <a:r>
              <a:rPr lang="nb-NO" dirty="0"/>
              <a:t>Lage instans fra et </a:t>
            </a:r>
            <a:r>
              <a:rPr lang="nb-NO" dirty="0" err="1"/>
              <a:t>stateless</a:t>
            </a:r>
            <a:r>
              <a:rPr lang="nb-NO" dirty="0"/>
              <a:t>-steg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Analyse/design:</a:t>
            </a:r>
          </a:p>
          <a:p>
            <a:pPr lvl="1"/>
            <a:r>
              <a:rPr lang="nb-NO" dirty="0" err="1">
                <a:sym typeface="Wingdings" panose="05000000000000000000" pitchFamily="2" charset="2"/>
              </a:rPr>
              <a:t>Branching</a:t>
            </a:r>
            <a:r>
              <a:rPr lang="nb-NO" dirty="0">
                <a:sym typeface="Wingdings" panose="05000000000000000000" pitchFamily="2" charset="2"/>
              </a:rPr>
              <a:t>-støtte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Navigere mellom </a:t>
            </a:r>
            <a:r>
              <a:rPr lang="nb-NO" dirty="0" err="1">
                <a:sym typeface="Wingdings" panose="05000000000000000000" pitchFamily="2" charset="2"/>
              </a:rPr>
              <a:t>prossessteg</a:t>
            </a:r>
            <a:endParaRPr lang="nb-NO" dirty="0">
              <a:sym typeface="Wingdings" panose="05000000000000000000" pitchFamily="2" charset="2"/>
            </a:endParaRPr>
          </a:p>
          <a:p>
            <a:pPr lvl="1"/>
            <a:r>
              <a:rPr lang="nb-NO" dirty="0">
                <a:sym typeface="Wingdings" panose="05000000000000000000" pitchFamily="2" charset="2"/>
              </a:rPr>
              <a:t>Funksjonell signering</a:t>
            </a:r>
          </a:p>
        </p:txBody>
      </p:sp>
    </p:spTree>
    <p:extLst>
      <p:ext uri="{BB962C8B-B14F-4D97-AF65-F5344CB8AC3E}">
        <p14:creationId xmlns:p14="http://schemas.microsoft.com/office/powerpoint/2010/main" val="206671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b="1" dirty="0">
                <a:sym typeface="Wingdings" panose="05000000000000000000" pitchFamily="2" charset="2"/>
              </a:rPr>
              <a:t>Datamodellering i Altinn Studio</a:t>
            </a:r>
          </a:p>
          <a:p>
            <a:endParaRPr lang="nb-NO" dirty="0"/>
          </a:p>
          <a:p>
            <a:r>
              <a:rPr lang="nb-NO" dirty="0"/>
              <a:t>Ny utfylling med grunnlag i tidligere innsending</a:t>
            </a:r>
          </a:p>
          <a:p>
            <a:r>
              <a:rPr lang="nb-NO" dirty="0"/>
              <a:t>Lage instans fra et </a:t>
            </a:r>
            <a:r>
              <a:rPr lang="nb-NO" dirty="0" err="1"/>
              <a:t>stateless</a:t>
            </a:r>
            <a:r>
              <a:rPr lang="nb-NO" dirty="0"/>
              <a:t>-steg</a:t>
            </a:r>
          </a:p>
          <a:p>
            <a:r>
              <a:rPr lang="nb-NO" dirty="0">
                <a:sym typeface="Wingdings" panose="05000000000000000000" pitchFamily="2" charset="2"/>
              </a:rPr>
              <a:t>Navigere mellom </a:t>
            </a:r>
            <a:r>
              <a:rPr lang="nb-NO" dirty="0" err="1">
                <a:sym typeface="Wingdings" panose="05000000000000000000" pitchFamily="2" charset="2"/>
              </a:rPr>
              <a:t>prossessteg</a:t>
            </a:r>
            <a:endParaRPr lang="nb-NO" dirty="0">
              <a:sym typeface="Wingdings" panose="05000000000000000000" pitchFamily="2" charset="2"/>
            </a:endParaRPr>
          </a:p>
          <a:p>
            <a:r>
              <a:rPr lang="nb-NO" dirty="0"/>
              <a:t>Avpublisering av app</a:t>
            </a:r>
          </a:p>
          <a:p>
            <a:pPr marL="450000" lvl="1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Kvalitetssikring av eksterne bidrag</a:t>
            </a: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Planer for Q4 2021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BB13017E-3405-4CDF-B006-C1DBE6CDAB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nb-NO" b="1" dirty="0"/>
              <a:t>Til utvikling</a:t>
            </a:r>
          </a:p>
          <a:p>
            <a:r>
              <a:rPr lang="nb-NO" dirty="0"/>
              <a:t>Datamodelleringsfunksjonalitet</a:t>
            </a:r>
          </a:p>
          <a:p>
            <a:r>
              <a:rPr lang="nb-NO" dirty="0"/>
              <a:t>Friere navigering mellom steg i prosess</a:t>
            </a:r>
          </a:p>
          <a:p>
            <a:r>
              <a:rPr lang="nb-NO" dirty="0" err="1"/>
              <a:t>eFormidling</a:t>
            </a:r>
            <a:endParaRPr lang="nb-NO" dirty="0"/>
          </a:p>
          <a:p>
            <a:r>
              <a:rPr lang="nb-NO" dirty="0"/>
              <a:t>Delegering på app-nivå</a:t>
            </a:r>
            <a:br>
              <a:rPr lang="nb-NO" dirty="0"/>
            </a:br>
            <a:r>
              <a:rPr lang="nb-NO" sz="1400" dirty="0"/>
              <a:t>(håndteres av autorisasjons-teamet)</a:t>
            </a:r>
          </a:p>
          <a:p>
            <a:r>
              <a:rPr lang="nb-NO" dirty="0"/>
              <a:t>Ny utfylling med grunnlag i tidligere innsending (Lag ny kopi)</a:t>
            </a:r>
          </a:p>
          <a:p>
            <a:r>
              <a:rPr lang="nb-NO" dirty="0"/>
              <a:t>Lage instans fra et </a:t>
            </a:r>
            <a:r>
              <a:rPr lang="nb-NO" dirty="0" err="1"/>
              <a:t>stateless</a:t>
            </a:r>
            <a:r>
              <a:rPr lang="nb-NO" dirty="0"/>
              <a:t>-steg</a:t>
            </a:r>
          </a:p>
          <a:p>
            <a:r>
              <a:rPr lang="nb-NO" dirty="0"/>
              <a:t>Avpublisering av app</a:t>
            </a:r>
          </a:p>
          <a:p>
            <a:r>
              <a:rPr lang="nb-NO" dirty="0" err="1"/>
              <a:t>Branching</a:t>
            </a:r>
            <a:r>
              <a:rPr lang="nb-NO" dirty="0"/>
              <a:t> i Altinn Studio</a:t>
            </a:r>
          </a:p>
          <a:p>
            <a:r>
              <a:rPr lang="nb-NO" dirty="0"/>
              <a:t>Håndtering av standard-tekster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BD51FF-FB44-4501-90D3-55AB6CC310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nb-NO" b="1" dirty="0"/>
              <a:t>Til analyse (og senere utvikling)</a:t>
            </a:r>
          </a:p>
          <a:p>
            <a:r>
              <a:rPr lang="nb-NO" i="1" dirty="0"/>
              <a:t>Varsling</a:t>
            </a:r>
          </a:p>
          <a:p>
            <a:r>
              <a:rPr lang="nb-NO" i="1" dirty="0" err="1"/>
              <a:t>Utfyllbare</a:t>
            </a:r>
            <a:r>
              <a:rPr lang="nb-NO" i="1" dirty="0"/>
              <a:t> tabeller</a:t>
            </a:r>
          </a:p>
          <a:p>
            <a:pPr marL="36900" indent="0">
              <a:buNone/>
            </a:pPr>
            <a:br>
              <a:rPr lang="nb-NO" b="1" dirty="0"/>
            </a:br>
            <a:r>
              <a:rPr lang="nb-NO" b="1" dirty="0"/>
              <a:t>Til vurdering (og evt. senere analyse og utvikling)</a:t>
            </a:r>
          </a:p>
          <a:p>
            <a:r>
              <a:rPr lang="nb-NO" i="1" dirty="0"/>
              <a:t>Funksjonell signering</a:t>
            </a:r>
          </a:p>
          <a:p>
            <a:r>
              <a:rPr lang="nb-NO" dirty="0"/>
              <a:t>App-sider uten innlogging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6B85792-097A-4252-857B-0DE947E9E19C}"/>
              </a:ext>
            </a:extLst>
          </p:cNvPr>
          <p:cNvSpPr txBox="1"/>
          <p:nvPr/>
        </p:nvSpPr>
        <p:spPr>
          <a:xfrm>
            <a:off x="9397767" y="5786734"/>
            <a:ext cx="250987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36900" indent="0" algn="ctr">
              <a:buNone/>
            </a:pPr>
            <a:r>
              <a:rPr lang="nb-NO" dirty="0" err="1">
                <a:solidFill>
                  <a:schemeClr val="accent1"/>
                </a:solidFill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Roadmap</a:t>
            </a:r>
            <a:endParaRPr lang="nb-NO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721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Eksterne bidrag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BB13017E-3405-4CDF-B006-C1DBE6CDA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4171950"/>
          </a:xfrm>
        </p:spPr>
        <p:txBody>
          <a:bodyPr>
            <a:normAutofit fontScale="85000" lnSpcReduction="20000"/>
          </a:bodyPr>
          <a:lstStyle/>
          <a:p>
            <a:pPr marL="36900" indent="0">
              <a:buNone/>
            </a:pPr>
            <a:r>
              <a:rPr lang="nb-NO" b="1" dirty="0"/>
              <a:t>Under utvikling / QA 🛠</a:t>
            </a:r>
          </a:p>
          <a:p>
            <a:r>
              <a:rPr lang="nb-NO" dirty="0">
                <a:sym typeface="Wingdings" panose="05000000000000000000" pitchFamily="2" charset="2"/>
              </a:rPr>
              <a:t>Friere plassering av hjelpetekst-ikon (Martin, SSB) 🆕</a:t>
            </a:r>
          </a:p>
          <a:p>
            <a:r>
              <a:rPr lang="nb-NO" dirty="0" err="1">
                <a:sym typeface="Wingdings" panose="05000000000000000000" pitchFamily="2" charset="2"/>
              </a:rPr>
              <a:t>labelGrid</a:t>
            </a:r>
            <a:r>
              <a:rPr lang="nb-NO" dirty="0">
                <a:sym typeface="Wingdings" panose="05000000000000000000" pitchFamily="2" charset="2"/>
              </a:rPr>
              <a:t> (Ivar, Bouvet – for Finanstilsynet)</a:t>
            </a:r>
          </a:p>
          <a:p>
            <a:r>
              <a:rPr lang="nb-NO" dirty="0">
                <a:sym typeface="Wingdings" panose="05000000000000000000" pitchFamily="2" charset="2"/>
              </a:rPr>
              <a:t>Ny teksteditor (Ivar, Bouvet – for Finanstilsynet) </a:t>
            </a:r>
          </a:p>
          <a:p>
            <a:r>
              <a:rPr lang="nb-NO" dirty="0" err="1">
                <a:sym typeface="Wingdings" panose="05000000000000000000" pitchFamily="2" charset="2"/>
              </a:rPr>
              <a:t>Forhåndsvalgt</a:t>
            </a:r>
            <a:r>
              <a:rPr lang="nb-NO" dirty="0">
                <a:sym typeface="Wingdings" panose="05000000000000000000" pitchFamily="2" charset="2"/>
              </a:rPr>
              <a:t> at repeterende gruppe er åpen (Martin, SSB)</a:t>
            </a:r>
          </a:p>
          <a:p>
            <a:r>
              <a:rPr lang="nb-NO" dirty="0">
                <a:sym typeface="Wingdings" panose="05000000000000000000" pitchFamily="2" charset="2"/>
              </a:rPr>
              <a:t>Navigering mellom sider i et utfyllingssteg (Martin, SSB)</a:t>
            </a:r>
          </a:p>
          <a:p>
            <a:r>
              <a:rPr lang="nb-NO" dirty="0">
                <a:sym typeface="Wingdings" panose="05000000000000000000" pitchFamily="2" charset="2"/>
              </a:rPr>
              <a:t>Trekkspill-komponent (Tonja, Accenture – for Digitale Helgeland)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BD51FF-FB44-4501-90D3-55AB6CC31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2076450"/>
            <a:ext cx="4856841" cy="4171949"/>
          </a:xfrm>
        </p:spPr>
        <p:txBody>
          <a:bodyPr>
            <a:normAutofit fontScale="85000" lnSpcReduction="20000"/>
          </a:bodyPr>
          <a:lstStyle/>
          <a:p>
            <a:pPr marL="36900" indent="0">
              <a:buNone/>
            </a:pPr>
            <a:r>
              <a:rPr lang="nb-NO" b="1" dirty="0" err="1"/>
              <a:t>Feature</a:t>
            </a:r>
            <a:r>
              <a:rPr lang="nb-NO" b="1" dirty="0"/>
              <a:t> tatt inn 🏆</a:t>
            </a:r>
            <a:endParaRPr lang="nb-NO" dirty="0"/>
          </a:p>
          <a:p>
            <a:r>
              <a:rPr lang="nb-NO" dirty="0">
                <a:sym typeface="Wingdings" panose="05000000000000000000" pitchFamily="2" charset="2"/>
              </a:rPr>
              <a:t>Bilde-komponent (Alexandra, Accenture – for Digitale Helgeland)</a:t>
            </a:r>
          </a:p>
          <a:p>
            <a:r>
              <a:rPr lang="nb-NO" dirty="0">
                <a:sym typeface="Wingdings" panose="05000000000000000000" pitchFamily="2" charset="2"/>
              </a:rPr>
              <a:t>Høyrestilling av input (Ivar, Bouvet – for Finanstilsynet) 🆕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  <a:p>
            <a:pPr marL="36900" indent="0">
              <a:buNone/>
            </a:pPr>
            <a:r>
              <a:rPr lang="nb-NO" b="1" dirty="0" err="1">
                <a:sym typeface="Wingdings" panose="05000000000000000000" pitchFamily="2" charset="2"/>
              </a:rPr>
              <a:t>Bugfix</a:t>
            </a:r>
            <a:r>
              <a:rPr lang="nb-NO" b="1" dirty="0">
                <a:sym typeface="Wingdings" panose="05000000000000000000" pitchFamily="2" charset="2"/>
              </a:rPr>
              <a:t> / mindre endring tatt inn 🎖</a:t>
            </a:r>
            <a:br>
              <a:rPr lang="nb-NO" b="1" dirty="0">
                <a:sym typeface="Wingdings" panose="05000000000000000000" pitchFamily="2" charset="2"/>
              </a:rPr>
            </a:br>
            <a:r>
              <a:rPr lang="nb-NO" sz="1400" b="1" dirty="0">
                <a:sym typeface="Wingdings" panose="05000000000000000000" pitchFamily="2" charset="2"/>
              </a:rPr>
              <a:t>(Så langt i år)</a:t>
            </a:r>
          </a:p>
          <a:p>
            <a:pPr marL="494100" indent="-457200">
              <a:buFont typeface="+mj-lt"/>
              <a:buAutoNum type="arabicPeriod"/>
            </a:pPr>
            <a:r>
              <a:rPr lang="nb-NO" dirty="0">
                <a:sym typeface="Wingdings" panose="05000000000000000000" pitchFamily="2" charset="2"/>
              </a:rPr>
              <a:t>@ivarne – 6</a:t>
            </a:r>
          </a:p>
          <a:p>
            <a:pPr marL="494100" indent="-457200">
              <a:buFont typeface="+mj-lt"/>
              <a:buAutoNum type="arabicPeriod"/>
            </a:pPr>
            <a:r>
              <a:rPr lang="nb-NO" dirty="0">
                <a:sym typeface="Wingdings" panose="05000000000000000000" pitchFamily="2" charset="2"/>
              </a:rPr>
              <a:t>@torbjokv – 2</a:t>
            </a:r>
          </a:p>
          <a:p>
            <a:pPr marL="494100" indent="-457200">
              <a:buFont typeface="+mj-lt"/>
              <a:buAutoNum type="arabicPeriod"/>
            </a:pPr>
            <a:r>
              <a:rPr lang="nb-NO" dirty="0">
                <a:sym typeface="Wingdings" panose="05000000000000000000" pitchFamily="2" charset="2"/>
              </a:rPr>
              <a:t>@martinothamar - 1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BA9AE42-CE4C-4ACA-9BA0-55A17F5E5315}"/>
              </a:ext>
            </a:extLst>
          </p:cNvPr>
          <p:cNvSpPr txBox="1"/>
          <p:nvPr/>
        </p:nvSpPr>
        <p:spPr>
          <a:xfrm>
            <a:off x="9397767" y="5786734"/>
            <a:ext cx="250987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36900" indent="0" algn="ctr">
              <a:buNone/>
            </a:pPr>
            <a:r>
              <a:rPr lang="nb-NO" dirty="0">
                <a:solidFill>
                  <a:schemeClr val="accent1"/>
                </a:solidFill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Slik kan du bidra</a:t>
            </a:r>
            <a:endParaRPr lang="nb-NO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227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6BF9-C0EF-4F7A-A507-6B55BD80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Tjenesteeiere</a:t>
            </a:r>
            <a:r>
              <a:rPr lang="nb-NO" dirty="0"/>
              <a:t> i Altinn 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642AB98-9788-4F98-B7EA-80C23BD5E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432138"/>
            <a:ext cx="3300984" cy="764782"/>
          </a:xfrm>
        </p:spPr>
        <p:txBody>
          <a:bodyPr/>
          <a:lstStyle/>
          <a:p>
            <a:r>
              <a:rPr lang="nb-NO" dirty="0"/>
              <a:t>Minst en tjeneste </a:t>
            </a:r>
            <a:br>
              <a:rPr lang="nb-NO" dirty="0"/>
            </a:br>
            <a:r>
              <a:rPr lang="nb-NO" dirty="0"/>
              <a:t>i produksjon (8)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63922B4-B42B-4308-8FC3-2C5F459D54F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95" y="2402588"/>
            <a:ext cx="3300984" cy="384581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Digitaliseringsdirektoratet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Statistisk sentralbyrå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Kartverket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Nasjonalbiblioteket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Skatteetaten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Utlendingsdirektoratet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Valgdirektoratet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A691D5D-59E9-4200-BE09-E830F5F91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6711" y="1432137"/>
            <a:ext cx="3300984" cy="764783"/>
          </a:xfrm>
        </p:spPr>
        <p:txBody>
          <a:bodyPr/>
          <a:lstStyle/>
          <a:p>
            <a:r>
              <a:rPr lang="nb-NO" dirty="0"/>
              <a:t>Testmiljø etablert (18)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78879780-FE13-45B0-947E-43A710A369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435" y="2402587"/>
            <a:ext cx="3300984" cy="3845813"/>
          </a:xfrm>
        </p:spPr>
        <p:txBody>
          <a:bodyPr>
            <a:normAutofit fontScale="47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Barne-, ungdoms- og familiedirektoratet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Brønnøysundregistrene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</a:t>
            </a:r>
            <a:r>
              <a:rPr lang="nb-NO" dirty="0" err="1"/>
              <a:t>byggkvalitet</a:t>
            </a: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Digitale Helgeland v/Brønnøy kommune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mineralforvaltning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Finanstilsynet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Gjenopptakelseskommisjonen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 Møre og Romsdal HF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Kulturrådet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Miljødirektoratet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Arbeids- og velferdsetaten (NAV)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 sikkerhetsmyndighet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Norsk pasientskadeerstatning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Patentstyret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arbeidsmiljøinstitutt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sivilrettsforvaltning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Utdanningsdirektoratet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45778E2-2156-4C68-82A8-96B10AE3F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6572" y="1432138"/>
            <a:ext cx="3300984" cy="764782"/>
          </a:xfrm>
        </p:spPr>
        <p:txBody>
          <a:bodyPr/>
          <a:lstStyle/>
          <a:p>
            <a:r>
              <a:rPr lang="nb-NO" dirty="0"/>
              <a:t>Organisasjon i </a:t>
            </a:r>
            <a:br>
              <a:rPr lang="nb-NO" dirty="0"/>
            </a:br>
            <a:r>
              <a:rPr lang="nb-NO" dirty="0"/>
              <a:t>Altinn Studio (16)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3280B5D9-CC2A-4150-BB8E-E1DDE6716D84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66572" y="2402585"/>
            <a:ext cx="3300984" cy="3845813"/>
          </a:xfrm>
        </p:spPr>
        <p:txBody>
          <a:bodyPr>
            <a:normAutofit fontScale="70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Datatilsynet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samfunnssikkerhet og beredskap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Felleskontoret for AFP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Fiskeridirektoratet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Lotteri- og stiftelsestilsynet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Norges vassdrags- og energidirektorat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Politiet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Sjøfartsdirektoratet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legemiddelverk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havarikommisjon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pensjonskasse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vegvesen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Tolletaten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Tilsynsrådet for advokatvirksomhet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Økokrim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AABA520-8ECA-49B5-AEF7-2E2D6A1DE670}"/>
              </a:ext>
            </a:extLst>
          </p:cNvPr>
          <p:cNvSpPr txBox="1"/>
          <p:nvPr/>
        </p:nvSpPr>
        <p:spPr>
          <a:xfrm>
            <a:off x="8655302" y="6531003"/>
            <a:ext cx="261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Fet=etablert siste periode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2A8717A-5465-491C-B25A-EA231AF0CC6C}"/>
              </a:ext>
            </a:extLst>
          </p:cNvPr>
          <p:cNvSpPr txBox="1"/>
          <p:nvPr/>
        </p:nvSpPr>
        <p:spPr>
          <a:xfrm>
            <a:off x="7966572" y="6088777"/>
            <a:ext cx="3328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+5 </a:t>
            </a:r>
            <a:r>
              <a:rPr lang="nb-NO" sz="1100" dirty="0" err="1"/>
              <a:t>tjenesteeiere</a:t>
            </a:r>
            <a:r>
              <a:rPr lang="nb-NO" sz="1100" dirty="0"/>
              <a:t> som ikke ennå har valgt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7181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 dirty="0"/>
              <a:t>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4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5"/>
              </a:rPr>
              <a:t>https://altinn.slack.com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417</Words>
  <Application>Microsoft Office PowerPoint</Application>
  <PresentationFormat>Widescreen</PresentationFormat>
  <Paragraphs>111</Paragraphs>
  <Slides>7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Georgia Pro Cond Light</vt:lpstr>
      <vt:lpstr>Speak Pro</vt:lpstr>
      <vt:lpstr>Wingdings 2</vt:lpstr>
      <vt:lpstr>SlateVTI</vt:lpstr>
      <vt:lpstr>Altinn-kaffe</vt:lpstr>
      <vt:lpstr>Jobbet med siden sist</vt:lpstr>
      <vt:lpstr>Jobber med nå</vt:lpstr>
      <vt:lpstr>Planer for Q4 2021</vt:lpstr>
      <vt:lpstr>Eksterne bidrag</vt:lpstr>
      <vt:lpstr>Tjenesteeiere i Altinn 3</vt:lpstr>
      <vt:lpstr>Spørsmål?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16</cp:revision>
  <dcterms:created xsi:type="dcterms:W3CDTF">2021-01-06T12:11:45Z</dcterms:created>
  <dcterms:modified xsi:type="dcterms:W3CDTF">2021-10-21T07:59:10Z</dcterms:modified>
</cp:coreProperties>
</file>