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0"/>
  </p:notesMasterIdLst>
  <p:sldIdLst>
    <p:sldId id="256" r:id="rId2"/>
    <p:sldId id="267" r:id="rId3"/>
    <p:sldId id="259" r:id="rId4"/>
    <p:sldId id="264" r:id="rId5"/>
    <p:sldId id="265" r:id="rId6"/>
    <p:sldId id="271" r:id="rId7"/>
    <p:sldId id="260" r:id="rId8"/>
    <p:sldId id="27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54AF0-DA08-41BF-BB9B-6DEEDC57CA9D}" v="2" dt="2021-12-02T08:11:07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15" autoAdjust="0"/>
  </p:normalViewPr>
  <p:slideViewPr>
    <p:cSldViewPr snapToGrid="0">
      <p:cViewPr varScale="1">
        <p:scale>
          <a:sx n="139" d="100"/>
          <a:sy n="139" d="100"/>
        </p:scale>
        <p:origin x="3288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3D654AF0-DA08-41BF-BB9B-6DEEDC57CA9D}"/>
    <pc:docChg chg="undo custSel addSld delSld modSld">
      <pc:chgData name="Bachmann, Lars Vegard" userId="9fade4d3-1629-4597-b3ae-edc23d66fe50" providerId="ADAL" clId="{3D654AF0-DA08-41BF-BB9B-6DEEDC57CA9D}" dt="2021-12-02T08:12:09.801" v="344" actId="20577"/>
      <pc:docMkLst>
        <pc:docMk/>
      </pc:docMkLst>
      <pc:sldChg chg="modSp mod">
        <pc:chgData name="Bachmann, Lars Vegard" userId="9fade4d3-1629-4597-b3ae-edc23d66fe50" providerId="ADAL" clId="{3D654AF0-DA08-41BF-BB9B-6DEEDC57CA9D}" dt="2021-12-02T07:34:52.270" v="4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3D654AF0-DA08-41BF-BB9B-6DEEDC57CA9D}" dt="2021-12-02T07:34:52.270" v="4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3D654AF0-DA08-41BF-BB9B-6DEEDC57CA9D}" dt="2021-12-02T07:41:24.556" v="157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3D654AF0-DA08-41BF-BB9B-6DEEDC57CA9D}" dt="2021-12-02T07:41:24.556" v="157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3D654AF0-DA08-41BF-BB9B-6DEEDC57CA9D}" dt="2021-12-02T08:11:07.204" v="267" actId="3626"/>
        <pc:sldMkLst>
          <pc:docMk/>
          <pc:sldMk cId="1940681658" sldId="260"/>
        </pc:sldMkLst>
        <pc:spChg chg="mod">
          <ac:chgData name="Bachmann, Lars Vegard" userId="9fade4d3-1629-4597-b3ae-edc23d66fe50" providerId="ADAL" clId="{3D654AF0-DA08-41BF-BB9B-6DEEDC57CA9D}" dt="2021-12-02T08:11:07.204" v="267" actId="3626"/>
          <ac:spMkLst>
            <pc:docMk/>
            <pc:sldMk cId="1940681658" sldId="260"/>
            <ac:spMk id="4" creationId="{F4813C5F-79E7-4BC4-991E-D2A9E7FF2F0E}"/>
          </ac:spMkLst>
        </pc:spChg>
      </pc:sldChg>
      <pc:sldChg chg="modSp mod">
        <pc:chgData name="Bachmann, Lars Vegard" userId="9fade4d3-1629-4597-b3ae-edc23d66fe50" providerId="ADAL" clId="{3D654AF0-DA08-41BF-BB9B-6DEEDC57CA9D}" dt="2021-12-02T07:43:37.852" v="251" actId="20577"/>
        <pc:sldMkLst>
          <pc:docMk/>
          <pc:sldMk cId="2797216799" sldId="264"/>
        </pc:sldMkLst>
        <pc:spChg chg="mod">
          <ac:chgData name="Bachmann, Lars Vegard" userId="9fade4d3-1629-4597-b3ae-edc23d66fe50" providerId="ADAL" clId="{3D654AF0-DA08-41BF-BB9B-6DEEDC57CA9D}" dt="2021-12-02T07:43:37.852" v="251" actId="20577"/>
          <ac:spMkLst>
            <pc:docMk/>
            <pc:sldMk cId="2797216799" sldId="264"/>
            <ac:spMk id="4" creationId="{D0BD51FF-FB44-4501-90D3-55AB6CC31066}"/>
          </ac:spMkLst>
        </pc:spChg>
        <pc:spChg chg="mod">
          <ac:chgData name="Bachmann, Lars Vegard" userId="9fade4d3-1629-4597-b3ae-edc23d66fe50" providerId="ADAL" clId="{3D654AF0-DA08-41BF-BB9B-6DEEDC57CA9D}" dt="2021-12-02T07:42:01.417" v="158" actId="114"/>
          <ac:spMkLst>
            <pc:docMk/>
            <pc:sldMk cId="2797216799" sldId="264"/>
            <ac:spMk id="11" creationId="{BB13017E-3405-4CDF-B006-C1DBE6CDAB05}"/>
          </ac:spMkLst>
        </pc:spChg>
      </pc:sldChg>
      <pc:sldChg chg="modSp mod">
        <pc:chgData name="Bachmann, Lars Vegard" userId="9fade4d3-1629-4597-b3ae-edc23d66fe50" providerId="ADAL" clId="{3D654AF0-DA08-41BF-BB9B-6DEEDC57CA9D}" dt="2021-12-02T08:00:08.800" v="253" actId="113"/>
        <pc:sldMkLst>
          <pc:docMk/>
          <pc:sldMk cId="171810497" sldId="265"/>
        </pc:sldMkLst>
        <pc:spChg chg="mod">
          <ac:chgData name="Bachmann, Lars Vegard" userId="9fade4d3-1629-4597-b3ae-edc23d66fe50" providerId="ADAL" clId="{3D654AF0-DA08-41BF-BB9B-6DEEDC57CA9D}" dt="2021-12-02T08:00:08.800" v="253" actId="113"/>
          <ac:spMkLst>
            <pc:docMk/>
            <pc:sldMk cId="171810497" sldId="265"/>
            <ac:spMk id="12" creationId="{78879780-FE13-45B0-947E-43A710A36910}"/>
          </ac:spMkLst>
        </pc:spChg>
      </pc:sldChg>
      <pc:sldChg chg="modSp mod">
        <pc:chgData name="Bachmann, Lars Vegard" userId="9fade4d3-1629-4597-b3ae-edc23d66fe50" providerId="ADAL" clId="{3D654AF0-DA08-41BF-BB9B-6DEEDC57CA9D}" dt="2021-12-02T07:39:37.473" v="95" actId="5793"/>
        <pc:sldMkLst>
          <pc:docMk/>
          <pc:sldMk cId="2066718920" sldId="267"/>
        </pc:sldMkLst>
        <pc:spChg chg="mod">
          <ac:chgData name="Bachmann, Lars Vegard" userId="9fade4d3-1629-4597-b3ae-edc23d66fe50" providerId="ADAL" clId="{3D654AF0-DA08-41BF-BB9B-6DEEDC57CA9D}" dt="2021-12-02T07:39:37.473" v="95" actId="5793"/>
          <ac:spMkLst>
            <pc:docMk/>
            <pc:sldMk cId="2066718920" sldId="26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3D654AF0-DA08-41BF-BB9B-6DEEDC57CA9D}" dt="2021-12-02T08:04:51.132" v="263" actId="20577"/>
        <pc:sldMkLst>
          <pc:docMk/>
          <pc:sldMk cId="1742272511" sldId="271"/>
        </pc:sldMkLst>
        <pc:spChg chg="mod">
          <ac:chgData name="Bachmann, Lars Vegard" userId="9fade4d3-1629-4597-b3ae-edc23d66fe50" providerId="ADAL" clId="{3D654AF0-DA08-41BF-BB9B-6DEEDC57CA9D}" dt="2021-12-02T08:04:51.132" v="263" actId="20577"/>
          <ac:spMkLst>
            <pc:docMk/>
            <pc:sldMk cId="1742272511" sldId="271"/>
            <ac:spMk id="4" creationId="{D0BD51FF-FB44-4501-90D3-55AB6CC31066}"/>
          </ac:spMkLst>
        </pc:spChg>
        <pc:spChg chg="mod">
          <ac:chgData name="Bachmann, Lars Vegard" userId="9fade4d3-1629-4597-b3ae-edc23d66fe50" providerId="ADAL" clId="{3D654AF0-DA08-41BF-BB9B-6DEEDC57CA9D}" dt="2021-12-02T07:35:33.966" v="25" actId="20577"/>
          <ac:spMkLst>
            <pc:docMk/>
            <pc:sldMk cId="1742272511" sldId="271"/>
            <ac:spMk id="11" creationId="{BB13017E-3405-4CDF-B006-C1DBE6CDAB05}"/>
          </ac:spMkLst>
        </pc:spChg>
      </pc:sldChg>
      <pc:sldChg chg="new del">
        <pc:chgData name="Bachmann, Lars Vegard" userId="9fade4d3-1629-4597-b3ae-edc23d66fe50" providerId="ADAL" clId="{3D654AF0-DA08-41BF-BB9B-6DEEDC57CA9D}" dt="2021-12-02T08:10:52.892" v="265" actId="47"/>
        <pc:sldMkLst>
          <pc:docMk/>
          <pc:sldMk cId="701405086" sldId="272"/>
        </pc:sldMkLst>
      </pc:sldChg>
      <pc:sldChg chg="modSp new mod">
        <pc:chgData name="Bachmann, Lars Vegard" userId="9fade4d3-1629-4597-b3ae-edc23d66fe50" providerId="ADAL" clId="{3D654AF0-DA08-41BF-BB9B-6DEEDC57CA9D}" dt="2021-12-02T08:12:09.801" v="344" actId="20577"/>
        <pc:sldMkLst>
          <pc:docMk/>
          <pc:sldMk cId="3716112194" sldId="272"/>
        </pc:sldMkLst>
        <pc:spChg chg="mod">
          <ac:chgData name="Bachmann, Lars Vegard" userId="9fade4d3-1629-4597-b3ae-edc23d66fe50" providerId="ADAL" clId="{3D654AF0-DA08-41BF-BB9B-6DEEDC57CA9D}" dt="2021-12-02T08:11:26.985" v="281" actId="20577"/>
          <ac:spMkLst>
            <pc:docMk/>
            <pc:sldMk cId="3716112194" sldId="272"/>
            <ac:spMk id="2" creationId="{86FF1959-75A8-4FBE-BF7B-E44EFD48360A}"/>
          </ac:spMkLst>
        </pc:spChg>
        <pc:spChg chg="mod">
          <ac:chgData name="Bachmann, Lars Vegard" userId="9fade4d3-1629-4597-b3ae-edc23d66fe50" providerId="ADAL" clId="{3D654AF0-DA08-41BF-BB9B-6DEEDC57CA9D}" dt="2021-12-02T08:12:09.801" v="344" actId="20577"/>
          <ac:spMkLst>
            <pc:docMk/>
            <pc:sldMk cId="3716112194" sldId="272"/>
            <ac:spMk id="3" creationId="{4ED6042E-1403-458F-AF03-607FD74AEE53}"/>
          </ac:spMkLst>
        </pc:spChg>
      </pc:sldChg>
      <pc:sldChg chg="del">
        <pc:chgData name="Bachmann, Lars Vegard" userId="9fade4d3-1629-4597-b3ae-edc23d66fe50" providerId="ADAL" clId="{3D654AF0-DA08-41BF-BB9B-6DEEDC57CA9D}" dt="2021-12-02T07:39:50.049" v="96" actId="47"/>
        <pc:sldMkLst>
          <pc:docMk/>
          <pc:sldMk cId="1813638176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8BA-03F5-4D8E-A803-AD4F0EC24C84}" type="datetimeFigureOut">
              <a:rPr lang="nb-NO" smtClean="0"/>
              <a:t>02.12.2021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AC07-DFDD-439E-868F-A6586D333A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83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2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5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ltinn.studio/community/roadmap/studio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blob/master/CONTRIBUTING.md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2. desember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775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  <a:endParaRPr lang="nb-NO" dirty="0"/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Designendringer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Optimalisering for mobil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Mer nøytralt design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 err="1">
                <a:sym typeface="Wingdings" panose="05000000000000000000" pitchFamily="2" charset="2"/>
              </a:rPr>
              <a:t>Hackathon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Nytt hjelpetekstikon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Kvalitetssikring av eksterne bidrag</a:t>
            </a: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  <a:endParaRPr lang="nb-NO" dirty="0"/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Designendringer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overføringsmåte til tjenesteeier</a:t>
            </a:r>
          </a:p>
          <a:p>
            <a:pPr marL="450000" lvl="1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Kvalitetssikring av eksterne bidrag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Q4 2021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utvikling</a:t>
            </a:r>
          </a:p>
          <a:p>
            <a:r>
              <a:rPr lang="nb-NO" dirty="0"/>
              <a:t>Datamodelleringsfunksjonalitet</a:t>
            </a:r>
          </a:p>
          <a:p>
            <a:r>
              <a:rPr lang="nb-NO" dirty="0"/>
              <a:t>Friere navigering mellom steg i prosess</a:t>
            </a:r>
          </a:p>
          <a:p>
            <a:r>
              <a:rPr lang="nb-NO" dirty="0" err="1"/>
              <a:t>eFormidling</a:t>
            </a:r>
            <a:endParaRPr lang="nb-NO" dirty="0"/>
          </a:p>
          <a:p>
            <a:r>
              <a:rPr lang="nb-NO" dirty="0"/>
              <a:t>Delegering på app-nivå</a:t>
            </a:r>
            <a:br>
              <a:rPr lang="nb-NO" dirty="0"/>
            </a:br>
            <a:r>
              <a:rPr lang="nb-NO" sz="1400" dirty="0"/>
              <a:t>(håndteres av autorisasjons-teamet)</a:t>
            </a:r>
          </a:p>
          <a:p>
            <a:r>
              <a:rPr lang="nb-NO" dirty="0"/>
              <a:t>Ny utfylling med grunnlag i tidligere innsending (Lag ny kopi)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i="1" dirty="0"/>
              <a:t>Avpublisering av app</a:t>
            </a:r>
          </a:p>
          <a:p>
            <a:r>
              <a:rPr lang="nb-NO" i="1" dirty="0" err="1"/>
              <a:t>Branching</a:t>
            </a:r>
            <a:r>
              <a:rPr lang="nb-NO" i="1" dirty="0"/>
              <a:t> i Altinn Studio</a:t>
            </a:r>
          </a:p>
          <a:p>
            <a:r>
              <a:rPr lang="nb-NO" i="1" dirty="0"/>
              <a:t>Håndtering av standard-tekster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analyse (og senere utvikling)</a:t>
            </a:r>
          </a:p>
          <a:p>
            <a:r>
              <a:rPr lang="nb-NO" dirty="0"/>
              <a:t>Varsling ✅ – utvikling første halvår 2022</a:t>
            </a:r>
          </a:p>
          <a:p>
            <a:r>
              <a:rPr lang="nb-NO" dirty="0" err="1"/>
              <a:t>Utfyllbare</a:t>
            </a:r>
            <a:r>
              <a:rPr lang="nb-NO" dirty="0"/>
              <a:t> tabeller ✅ (men brukertest gjenstår)</a:t>
            </a:r>
          </a:p>
          <a:p>
            <a:pPr marL="36900" indent="0">
              <a:buNone/>
            </a:pPr>
            <a:br>
              <a:rPr lang="nb-NO" b="1" dirty="0"/>
            </a:br>
            <a:r>
              <a:rPr lang="nb-NO" b="1" dirty="0"/>
              <a:t>Til vurdering (og evt. senere analyse og utvikling)</a:t>
            </a:r>
          </a:p>
          <a:p>
            <a:r>
              <a:rPr lang="nb-NO" strike="sngStrike" dirty="0"/>
              <a:t>App-sider uten innlogging </a:t>
            </a:r>
            <a:r>
              <a:rPr lang="nb-NO" dirty="0"/>
              <a:t>– utsatt til 2022</a:t>
            </a:r>
          </a:p>
          <a:p>
            <a:r>
              <a:rPr lang="nb-NO" strike="sngStrike" dirty="0"/>
              <a:t>Funksjonell signering</a:t>
            </a:r>
            <a:r>
              <a:rPr lang="nb-NO" dirty="0"/>
              <a:t> – utsatt til Q1 2022</a:t>
            </a:r>
          </a:p>
          <a:p>
            <a:pPr marL="3690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6B85792-097A-4252-857B-0DE947E9E19C}"/>
              </a:ext>
            </a:extLst>
          </p:cNvPr>
          <p:cNvSpPr txBox="1"/>
          <p:nvPr/>
        </p:nvSpPr>
        <p:spPr>
          <a:xfrm>
            <a:off x="9397767" y="5786734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 err="1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432138"/>
            <a:ext cx="3300984" cy="764782"/>
          </a:xfrm>
        </p:spPr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(9)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402588"/>
            <a:ext cx="3300984" cy="384581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432137"/>
            <a:ext cx="3300984" cy="764783"/>
          </a:xfrm>
        </p:spPr>
        <p:txBody>
          <a:bodyPr/>
          <a:lstStyle/>
          <a:p>
            <a:r>
              <a:rPr lang="nb-NO" dirty="0"/>
              <a:t>Testmiljø etablert (20)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402587"/>
            <a:ext cx="3300984" cy="3845813"/>
          </a:xfrm>
        </p:spPr>
        <p:txBody>
          <a:bodyPr>
            <a:normAutofit fontScale="4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Norsk pasientskadeerstatning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Patentstyret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1432138"/>
            <a:ext cx="3300984" cy="764782"/>
          </a:xfrm>
        </p:spPr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(12)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402585"/>
            <a:ext cx="3300984" cy="3845813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Lotteri- og stiftelsestilsynet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pensjonskasse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Tilsynsrådet for advokatvirksomhet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328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+5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Eksterne bidrag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4171950"/>
          </a:xfrm>
        </p:spPr>
        <p:txBody>
          <a:bodyPr>
            <a:normAutofit fontScale="77500" lnSpcReduction="20000"/>
          </a:bodyPr>
          <a:lstStyle/>
          <a:p>
            <a:pPr marL="36900" indent="0">
              <a:buNone/>
            </a:pPr>
            <a:r>
              <a:rPr lang="nb-NO" b="1" dirty="0"/>
              <a:t>Under utvikling / QA 🛠</a:t>
            </a:r>
          </a:p>
          <a:p>
            <a:r>
              <a:rPr lang="nb-NO" dirty="0">
                <a:sym typeface="Wingdings" panose="05000000000000000000" pitchFamily="2" charset="2"/>
              </a:rPr>
              <a:t>Kjøre lokal test i </a:t>
            </a:r>
            <a:r>
              <a:rPr lang="nb-NO" dirty="0" err="1">
                <a:sym typeface="Wingdings" panose="05000000000000000000" pitchFamily="2" charset="2"/>
              </a:rPr>
              <a:t>docker</a:t>
            </a:r>
            <a:r>
              <a:rPr lang="nb-NO" dirty="0">
                <a:sym typeface="Wingdings" panose="05000000000000000000" pitchFamily="2" charset="2"/>
              </a:rPr>
              <a:t> (Ivar, Bouvet – for Finanstilsynet)</a:t>
            </a:r>
          </a:p>
          <a:p>
            <a:r>
              <a:rPr lang="nb-NO" dirty="0">
                <a:sym typeface="Wingdings" panose="05000000000000000000" pitchFamily="2" charset="2"/>
              </a:rPr>
              <a:t>Friere plassering av hjelpetekst-ikon (Martin, SSB) </a:t>
            </a:r>
          </a:p>
          <a:p>
            <a:r>
              <a:rPr lang="nb-NO" dirty="0" err="1">
                <a:sym typeface="Wingdings" panose="05000000000000000000" pitchFamily="2" charset="2"/>
              </a:rPr>
              <a:t>Forhåndsvalgt</a:t>
            </a:r>
            <a:r>
              <a:rPr lang="nb-NO" dirty="0">
                <a:sym typeface="Wingdings" panose="05000000000000000000" pitchFamily="2" charset="2"/>
              </a:rPr>
              <a:t> at repeterende gruppe er åpen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Navigering mellom sider i et utfyllingssteg (Martin, SSB)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0"/>
            <a:ext cx="4856841" cy="4171949"/>
          </a:xfrm>
        </p:spPr>
        <p:txBody>
          <a:bodyPr>
            <a:normAutofit fontScale="77500" lnSpcReduction="20000"/>
          </a:bodyPr>
          <a:lstStyle/>
          <a:p>
            <a:pPr marL="36900" indent="0">
              <a:buNone/>
            </a:pPr>
            <a:r>
              <a:rPr lang="nb-NO" b="1" dirty="0" err="1"/>
              <a:t>Feature</a:t>
            </a:r>
            <a:r>
              <a:rPr lang="nb-NO" b="1" dirty="0"/>
              <a:t> tatt inn 🏆</a:t>
            </a:r>
            <a:endParaRPr lang="nb-NO" dirty="0"/>
          </a:p>
          <a:p>
            <a:r>
              <a:rPr lang="nb-NO" dirty="0">
                <a:sym typeface="Wingdings" panose="05000000000000000000" pitchFamily="2" charset="2"/>
              </a:rPr>
              <a:t>Bilde-komponent (Alexandra, Accenture – for Digitale Helgeland)</a:t>
            </a:r>
          </a:p>
          <a:p>
            <a:r>
              <a:rPr lang="nb-NO" dirty="0">
                <a:sym typeface="Wingdings" panose="05000000000000000000" pitchFamily="2" charset="2"/>
              </a:rPr>
              <a:t>Høyrestilling av input (Ivar, Bouvet – for Finanstilsynet)</a:t>
            </a:r>
          </a:p>
          <a:p>
            <a:r>
              <a:rPr lang="nb-NO" dirty="0" err="1">
                <a:sym typeface="Wingdings" panose="05000000000000000000" pitchFamily="2" charset="2"/>
              </a:rPr>
              <a:t>labelGrid</a:t>
            </a:r>
            <a:r>
              <a:rPr lang="nb-NO" dirty="0">
                <a:sym typeface="Wingdings" panose="05000000000000000000" pitchFamily="2" charset="2"/>
              </a:rPr>
              <a:t> (Ivar, Bouvet – for Finanstilsynet) 🆕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nb-NO" b="1" dirty="0" err="1">
                <a:sym typeface="Wingdings" panose="05000000000000000000" pitchFamily="2" charset="2"/>
              </a:rPr>
              <a:t>Bugfix</a:t>
            </a:r>
            <a:r>
              <a:rPr lang="nb-NO" b="1" dirty="0">
                <a:sym typeface="Wingdings" panose="05000000000000000000" pitchFamily="2" charset="2"/>
              </a:rPr>
              <a:t> / mindre endring tatt inn 🎖</a:t>
            </a:r>
            <a:br>
              <a:rPr lang="nb-NO" b="1" dirty="0">
                <a:sym typeface="Wingdings" panose="05000000000000000000" pitchFamily="2" charset="2"/>
              </a:rPr>
            </a:br>
            <a:r>
              <a:rPr lang="nb-NO" sz="1400" b="1" dirty="0">
                <a:sym typeface="Wingdings" panose="05000000000000000000" pitchFamily="2" charset="2"/>
              </a:rPr>
              <a:t>(Så langt i år)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@ivarne – 15 </a:t>
            </a:r>
            <a:r>
              <a:rPr lang="nb-NO" sz="1600" dirty="0">
                <a:sym typeface="Wingdings" panose="05000000000000000000" pitchFamily="2" charset="2"/>
              </a:rPr>
              <a:t>(+2)</a:t>
            </a:r>
            <a:endParaRPr lang="nb-NO" dirty="0">
              <a:sym typeface="Wingdings" panose="05000000000000000000" pitchFamily="2" charset="2"/>
            </a:endParaRP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@torbjokv – 3 (+1)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@lompa94 / @martinothamar - 1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BA9AE42-CE4C-4ACA-9BA0-55A17F5E5315}"/>
              </a:ext>
            </a:extLst>
          </p:cNvPr>
          <p:cNvSpPr txBox="1"/>
          <p:nvPr/>
        </p:nvSpPr>
        <p:spPr>
          <a:xfrm>
            <a:off x="9397767" y="6248399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 kan du bidra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227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strike="sngStrike" dirty="0"/>
              <a:t>lvb@digdir.no</a:t>
            </a:r>
          </a:p>
          <a:p>
            <a:pPr algn="r"/>
            <a:r>
              <a:rPr lang="nb-NO" dirty="0">
                <a:hlinkClick r:id="rId4"/>
              </a:rPr>
              <a:t>https://altinn.slack.com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FF1959-75A8-4FBE-BF7B-E44EFD48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meg!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D6042E-1403-458F-AF03-607FD74AE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… men Altinn-kaffe fortsetter - ny innkalling kommer</a:t>
            </a:r>
          </a:p>
        </p:txBody>
      </p:sp>
    </p:spTree>
    <p:extLst>
      <p:ext uri="{BB962C8B-B14F-4D97-AF65-F5344CB8AC3E}">
        <p14:creationId xmlns:p14="http://schemas.microsoft.com/office/powerpoint/2010/main" val="3716112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461</Words>
  <Application>Microsoft Office PowerPoint</Application>
  <PresentationFormat>Widescreen</PresentationFormat>
  <Paragraphs>117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Planer for Q4 2021</vt:lpstr>
      <vt:lpstr>Tjenesteeiere i Altinn 3</vt:lpstr>
      <vt:lpstr>Eksterne bidrag</vt:lpstr>
      <vt:lpstr>Spørsmål? Kommentarer?</vt:lpstr>
      <vt:lpstr>Takk for meg!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19</cp:revision>
  <dcterms:created xsi:type="dcterms:W3CDTF">2021-01-06T12:11:45Z</dcterms:created>
  <dcterms:modified xsi:type="dcterms:W3CDTF">2021-12-02T08:12:19Z</dcterms:modified>
</cp:coreProperties>
</file>